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Komputery</c:v>
                </c:pt>
              </c:strCache>
            </c:strRef>
          </c:tx>
          <c:cat>
            <c:numRef>
              <c:f>Arkusz1!$A$2:$A$3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Arkusz1!$B$2:$B$3</c:f>
              <c:numCache>
                <c:formatCode>General</c:formatCode>
                <c:ptCount val="2"/>
                <c:pt idx="0">
                  <c:v>456</c:v>
                </c:pt>
                <c:pt idx="1">
                  <c:v>550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Akcesoria</c:v>
                </c:pt>
              </c:strCache>
            </c:strRef>
          </c:tx>
          <c:cat>
            <c:numRef>
              <c:f>Arkusz1!$A$2:$A$3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Arkusz1!$C$2:$C$3</c:f>
              <c:numCache>
                <c:formatCode>General</c:formatCode>
                <c:ptCount val="2"/>
                <c:pt idx="0">
                  <c:v>246</c:v>
                </c:pt>
                <c:pt idx="1">
                  <c:v>300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Oprogramowanie</c:v>
                </c:pt>
              </c:strCache>
            </c:strRef>
          </c:tx>
          <c:cat>
            <c:numRef>
              <c:f>Arkusz1!$A$2:$A$3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Arkusz1!$D$2:$D$3</c:f>
              <c:numCache>
                <c:formatCode>General</c:formatCode>
                <c:ptCount val="2"/>
                <c:pt idx="0">
                  <c:v>678</c:v>
                </c:pt>
                <c:pt idx="1">
                  <c:v>876</c:v>
                </c:pt>
              </c:numCache>
            </c:numRef>
          </c:val>
        </c:ser>
        <c:axId val="77122944"/>
        <c:axId val="79966208"/>
      </c:barChart>
      <c:catAx>
        <c:axId val="77122944"/>
        <c:scaling>
          <c:orientation val="minMax"/>
        </c:scaling>
        <c:axPos val="b"/>
        <c:numFmt formatCode="General" sourceLinked="1"/>
        <c:tickLblPos val="nextTo"/>
        <c:crossAx val="79966208"/>
        <c:crosses val="autoZero"/>
        <c:auto val="1"/>
        <c:lblAlgn val="ctr"/>
        <c:lblOffset val="100"/>
      </c:catAx>
      <c:valAx>
        <c:axId val="79966208"/>
        <c:scaling>
          <c:orientation val="minMax"/>
        </c:scaling>
        <c:axPos val="l"/>
        <c:majorGridlines/>
        <c:numFmt formatCode="General" sourceLinked="1"/>
        <c:tickLblPos val="nextTo"/>
        <c:crossAx val="771229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53CB87-B2D8-4470-9DB0-78A0254B267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A469D8F-4F0C-4CAF-877D-34DFA4DCECF2}">
      <dgm:prSet phldrT="[Tekst]"/>
      <dgm:spPr/>
      <dgm:t>
        <a:bodyPr/>
        <a:lstStyle/>
        <a:p>
          <a:r>
            <a:rPr lang="pl-PL" dirty="0" smtClean="0"/>
            <a:t>Sklep Firmowy w Warszawie </a:t>
          </a:r>
          <a:br>
            <a:rPr lang="pl-PL" dirty="0" smtClean="0"/>
          </a:br>
          <a:r>
            <a:rPr lang="pl-PL" dirty="0" smtClean="0"/>
            <a:t>ul. Cicha 15</a:t>
          </a:r>
          <a:endParaRPr lang="pl-PL" dirty="0"/>
        </a:p>
      </dgm:t>
    </dgm:pt>
    <dgm:pt modelId="{F9137007-495E-45FE-A4BB-797B30491FC8}" type="parTrans" cxnId="{B20CD40A-6E33-46CE-A8B8-3063E92055DE}">
      <dgm:prSet/>
      <dgm:spPr/>
      <dgm:t>
        <a:bodyPr/>
        <a:lstStyle/>
        <a:p>
          <a:endParaRPr lang="pl-PL"/>
        </a:p>
      </dgm:t>
    </dgm:pt>
    <dgm:pt modelId="{F99141F8-5E3E-425D-B4F3-8E553E6FB464}" type="sibTrans" cxnId="{B20CD40A-6E33-46CE-A8B8-3063E92055DE}">
      <dgm:prSet/>
      <dgm:spPr/>
      <dgm:t>
        <a:bodyPr/>
        <a:lstStyle/>
        <a:p>
          <a:endParaRPr lang="pl-PL"/>
        </a:p>
      </dgm:t>
    </dgm:pt>
    <dgm:pt modelId="{F83562CB-EA50-4EA6-B422-17A2F783CAA8}">
      <dgm:prSet phldrT="[Tekst]"/>
      <dgm:spPr/>
      <dgm:t>
        <a:bodyPr/>
        <a:lstStyle/>
        <a:p>
          <a:r>
            <a:rPr lang="pl-PL" dirty="0" smtClean="0"/>
            <a:t>Filia sklepu w Wołominie </a:t>
          </a:r>
          <a:br>
            <a:rPr lang="pl-PL" dirty="0" smtClean="0"/>
          </a:br>
          <a:r>
            <a:rPr lang="pl-PL" dirty="0" smtClean="0"/>
            <a:t>ul. Spokojna 7</a:t>
          </a:r>
          <a:endParaRPr lang="pl-PL" dirty="0"/>
        </a:p>
      </dgm:t>
    </dgm:pt>
    <dgm:pt modelId="{3B6ED543-44FA-472D-BBD0-E3EFDABE54FB}" type="parTrans" cxnId="{27710F44-4674-445A-B7D3-BD846865F482}">
      <dgm:prSet/>
      <dgm:spPr/>
      <dgm:t>
        <a:bodyPr/>
        <a:lstStyle/>
        <a:p>
          <a:endParaRPr lang="pl-PL"/>
        </a:p>
      </dgm:t>
    </dgm:pt>
    <dgm:pt modelId="{1D6039CF-FA77-4322-A5A0-2028BA27148B}" type="sibTrans" cxnId="{27710F44-4674-445A-B7D3-BD846865F482}">
      <dgm:prSet/>
      <dgm:spPr/>
      <dgm:t>
        <a:bodyPr/>
        <a:lstStyle/>
        <a:p>
          <a:endParaRPr lang="pl-PL"/>
        </a:p>
      </dgm:t>
    </dgm:pt>
    <dgm:pt modelId="{BD1022B8-7B2F-4FE4-822D-7E5AB44C0189}">
      <dgm:prSet phldrT="[Tekst]"/>
      <dgm:spPr/>
      <dgm:t>
        <a:bodyPr/>
        <a:lstStyle/>
        <a:p>
          <a:r>
            <a:rPr lang="pl-PL" dirty="0" smtClean="0"/>
            <a:t>Filia sklepu w Tłuszczu </a:t>
          </a:r>
          <a:br>
            <a:rPr lang="pl-PL" dirty="0" smtClean="0"/>
          </a:br>
          <a:r>
            <a:rPr lang="pl-PL" dirty="0" smtClean="0"/>
            <a:t>ul. Ksawerego 9</a:t>
          </a:r>
          <a:endParaRPr lang="pl-PL" dirty="0"/>
        </a:p>
      </dgm:t>
    </dgm:pt>
    <dgm:pt modelId="{A70EAC18-8C13-4241-8EEC-B1F5412FC10D}" type="parTrans" cxnId="{02C678B2-E88E-4F65-905A-35D01E19F465}">
      <dgm:prSet/>
      <dgm:spPr/>
      <dgm:t>
        <a:bodyPr/>
        <a:lstStyle/>
        <a:p>
          <a:endParaRPr lang="pl-PL"/>
        </a:p>
      </dgm:t>
    </dgm:pt>
    <dgm:pt modelId="{4E864306-2FA7-431D-9083-E98FA7AC869E}" type="sibTrans" cxnId="{02C678B2-E88E-4F65-905A-35D01E19F465}">
      <dgm:prSet/>
      <dgm:spPr/>
      <dgm:t>
        <a:bodyPr/>
        <a:lstStyle/>
        <a:p>
          <a:endParaRPr lang="pl-PL"/>
        </a:p>
      </dgm:t>
    </dgm:pt>
    <dgm:pt modelId="{76A766C7-8FAF-4DCC-B90C-A2A9AD60F8CB}" type="pres">
      <dgm:prSet presAssocID="{DE53CB87-B2D8-4470-9DB0-78A0254B26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AE8C8EC-391B-44E2-89A9-11E7BCA9A998}" type="pres">
      <dgm:prSet presAssocID="{DA469D8F-4F0C-4CAF-877D-34DFA4DCECF2}" presName="hierRoot1" presStyleCnt="0">
        <dgm:presLayoutVars>
          <dgm:hierBranch val="init"/>
        </dgm:presLayoutVars>
      </dgm:prSet>
      <dgm:spPr/>
    </dgm:pt>
    <dgm:pt modelId="{DC82289B-B5F9-4B0D-B7D4-DE5C7A7F8CC5}" type="pres">
      <dgm:prSet presAssocID="{DA469D8F-4F0C-4CAF-877D-34DFA4DCECF2}" presName="rootComposite1" presStyleCnt="0"/>
      <dgm:spPr/>
    </dgm:pt>
    <dgm:pt modelId="{5E2E6BEE-8A89-4AE9-9FF7-211B99444859}" type="pres">
      <dgm:prSet presAssocID="{DA469D8F-4F0C-4CAF-877D-34DFA4DCECF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55810C1-9949-4CA1-BEBC-D808B8A93C03}" type="pres">
      <dgm:prSet presAssocID="{DA469D8F-4F0C-4CAF-877D-34DFA4DCECF2}" presName="rootConnector1" presStyleLbl="node1" presStyleIdx="0" presStyleCnt="0"/>
      <dgm:spPr/>
    </dgm:pt>
    <dgm:pt modelId="{E21DFDB8-6783-41BE-BBA5-E509B3B03C81}" type="pres">
      <dgm:prSet presAssocID="{DA469D8F-4F0C-4CAF-877D-34DFA4DCECF2}" presName="hierChild2" presStyleCnt="0"/>
      <dgm:spPr/>
    </dgm:pt>
    <dgm:pt modelId="{C9858764-53A5-4D6B-B6A0-F4FBB1806FC0}" type="pres">
      <dgm:prSet presAssocID="{3B6ED543-44FA-472D-BBD0-E3EFDABE54FB}" presName="Name37" presStyleLbl="parChTrans1D2" presStyleIdx="0" presStyleCnt="2"/>
      <dgm:spPr/>
    </dgm:pt>
    <dgm:pt modelId="{F4921BFA-330A-4144-AAC1-843038153894}" type="pres">
      <dgm:prSet presAssocID="{F83562CB-EA50-4EA6-B422-17A2F783CAA8}" presName="hierRoot2" presStyleCnt="0">
        <dgm:presLayoutVars>
          <dgm:hierBranch val="init"/>
        </dgm:presLayoutVars>
      </dgm:prSet>
      <dgm:spPr/>
    </dgm:pt>
    <dgm:pt modelId="{6CE04EB4-65BC-410F-AAE7-CB3B1E6B8AAF}" type="pres">
      <dgm:prSet presAssocID="{F83562CB-EA50-4EA6-B422-17A2F783CAA8}" presName="rootComposite" presStyleCnt="0"/>
      <dgm:spPr/>
    </dgm:pt>
    <dgm:pt modelId="{48455F9E-7E2E-40CD-ABBE-5C8AF5BAB746}" type="pres">
      <dgm:prSet presAssocID="{F83562CB-EA50-4EA6-B422-17A2F783CAA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9B6FE37-198B-41F9-8396-D0A69B8E3AC8}" type="pres">
      <dgm:prSet presAssocID="{F83562CB-EA50-4EA6-B422-17A2F783CAA8}" presName="rootConnector" presStyleLbl="node2" presStyleIdx="0" presStyleCnt="2"/>
      <dgm:spPr/>
    </dgm:pt>
    <dgm:pt modelId="{4E746374-95E5-4352-9F9A-4775214A5B74}" type="pres">
      <dgm:prSet presAssocID="{F83562CB-EA50-4EA6-B422-17A2F783CAA8}" presName="hierChild4" presStyleCnt="0"/>
      <dgm:spPr/>
    </dgm:pt>
    <dgm:pt modelId="{B1724A34-3C0A-403B-A09A-B02F2749E63B}" type="pres">
      <dgm:prSet presAssocID="{F83562CB-EA50-4EA6-B422-17A2F783CAA8}" presName="hierChild5" presStyleCnt="0"/>
      <dgm:spPr/>
    </dgm:pt>
    <dgm:pt modelId="{99FF1EE9-19CD-4BD2-B7D1-552D6F673FF8}" type="pres">
      <dgm:prSet presAssocID="{A70EAC18-8C13-4241-8EEC-B1F5412FC10D}" presName="Name37" presStyleLbl="parChTrans1D2" presStyleIdx="1" presStyleCnt="2"/>
      <dgm:spPr/>
    </dgm:pt>
    <dgm:pt modelId="{C401CBE7-8BD4-4DA2-8850-DC69A98D022C}" type="pres">
      <dgm:prSet presAssocID="{BD1022B8-7B2F-4FE4-822D-7E5AB44C0189}" presName="hierRoot2" presStyleCnt="0">
        <dgm:presLayoutVars>
          <dgm:hierBranch val="init"/>
        </dgm:presLayoutVars>
      </dgm:prSet>
      <dgm:spPr/>
    </dgm:pt>
    <dgm:pt modelId="{0BC63AC4-A1D8-4A38-A0EA-B76F9344BF3E}" type="pres">
      <dgm:prSet presAssocID="{BD1022B8-7B2F-4FE4-822D-7E5AB44C0189}" presName="rootComposite" presStyleCnt="0"/>
      <dgm:spPr/>
    </dgm:pt>
    <dgm:pt modelId="{AE2DED5E-32FF-42C8-9374-FE560073266D}" type="pres">
      <dgm:prSet presAssocID="{BD1022B8-7B2F-4FE4-822D-7E5AB44C018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A7B6360-397F-40FF-BC81-8E0742C6D47B}" type="pres">
      <dgm:prSet presAssocID="{BD1022B8-7B2F-4FE4-822D-7E5AB44C0189}" presName="rootConnector" presStyleLbl="node2" presStyleIdx="1" presStyleCnt="2"/>
      <dgm:spPr/>
    </dgm:pt>
    <dgm:pt modelId="{315E8AB4-6872-4C33-9BEC-00FF010C95A8}" type="pres">
      <dgm:prSet presAssocID="{BD1022B8-7B2F-4FE4-822D-7E5AB44C0189}" presName="hierChild4" presStyleCnt="0"/>
      <dgm:spPr/>
    </dgm:pt>
    <dgm:pt modelId="{84699BEF-0AB1-4094-BA26-0BF639D46ABC}" type="pres">
      <dgm:prSet presAssocID="{BD1022B8-7B2F-4FE4-822D-7E5AB44C0189}" presName="hierChild5" presStyleCnt="0"/>
      <dgm:spPr/>
    </dgm:pt>
    <dgm:pt modelId="{E44055B6-54C2-4370-A468-D8CC504CCB91}" type="pres">
      <dgm:prSet presAssocID="{DA469D8F-4F0C-4CAF-877D-34DFA4DCECF2}" presName="hierChild3" presStyleCnt="0"/>
      <dgm:spPr/>
    </dgm:pt>
  </dgm:ptLst>
  <dgm:cxnLst>
    <dgm:cxn modelId="{03741314-0ABB-4D1C-9451-31A0029C00BB}" type="presOf" srcId="{F83562CB-EA50-4EA6-B422-17A2F783CAA8}" destId="{F9B6FE37-198B-41F9-8396-D0A69B8E3AC8}" srcOrd="1" destOrd="0" presId="urn:microsoft.com/office/officeart/2005/8/layout/orgChart1"/>
    <dgm:cxn modelId="{98AA3F1A-1B7E-453B-9328-A419B76C6565}" type="presOf" srcId="{A70EAC18-8C13-4241-8EEC-B1F5412FC10D}" destId="{99FF1EE9-19CD-4BD2-B7D1-552D6F673FF8}" srcOrd="0" destOrd="0" presId="urn:microsoft.com/office/officeart/2005/8/layout/orgChart1"/>
    <dgm:cxn modelId="{F7BFE353-B4C4-42D6-8172-FDE8B259C5E0}" type="presOf" srcId="{DA469D8F-4F0C-4CAF-877D-34DFA4DCECF2}" destId="{5E2E6BEE-8A89-4AE9-9FF7-211B99444859}" srcOrd="0" destOrd="0" presId="urn:microsoft.com/office/officeart/2005/8/layout/orgChart1"/>
    <dgm:cxn modelId="{C76415D3-B227-4AA9-9A3A-9487DD5080A9}" type="presOf" srcId="{BD1022B8-7B2F-4FE4-822D-7E5AB44C0189}" destId="{AE2DED5E-32FF-42C8-9374-FE560073266D}" srcOrd="0" destOrd="0" presId="urn:microsoft.com/office/officeart/2005/8/layout/orgChart1"/>
    <dgm:cxn modelId="{B20CD40A-6E33-46CE-A8B8-3063E92055DE}" srcId="{DE53CB87-B2D8-4470-9DB0-78A0254B267D}" destId="{DA469D8F-4F0C-4CAF-877D-34DFA4DCECF2}" srcOrd="0" destOrd="0" parTransId="{F9137007-495E-45FE-A4BB-797B30491FC8}" sibTransId="{F99141F8-5E3E-425D-B4F3-8E553E6FB464}"/>
    <dgm:cxn modelId="{6853B96D-903B-445C-90A2-9F811CFB4F32}" type="presOf" srcId="{DA469D8F-4F0C-4CAF-877D-34DFA4DCECF2}" destId="{E55810C1-9949-4CA1-BEBC-D808B8A93C03}" srcOrd="1" destOrd="0" presId="urn:microsoft.com/office/officeart/2005/8/layout/orgChart1"/>
    <dgm:cxn modelId="{E319F00C-64A6-436B-B21D-7F0B83843E62}" type="presOf" srcId="{3B6ED543-44FA-472D-BBD0-E3EFDABE54FB}" destId="{C9858764-53A5-4D6B-B6A0-F4FBB1806FC0}" srcOrd="0" destOrd="0" presId="urn:microsoft.com/office/officeart/2005/8/layout/orgChart1"/>
    <dgm:cxn modelId="{FC5FD63D-8166-4A5D-8194-D5FE39C4CB3C}" type="presOf" srcId="{F83562CB-EA50-4EA6-B422-17A2F783CAA8}" destId="{48455F9E-7E2E-40CD-ABBE-5C8AF5BAB746}" srcOrd="0" destOrd="0" presId="urn:microsoft.com/office/officeart/2005/8/layout/orgChart1"/>
    <dgm:cxn modelId="{4A496C15-F77A-4F0B-931D-080B1A2F96C8}" type="presOf" srcId="{BD1022B8-7B2F-4FE4-822D-7E5AB44C0189}" destId="{1A7B6360-397F-40FF-BC81-8E0742C6D47B}" srcOrd="1" destOrd="0" presId="urn:microsoft.com/office/officeart/2005/8/layout/orgChart1"/>
    <dgm:cxn modelId="{26D6F731-E5C9-4A53-901B-F7C15DBDBF1D}" type="presOf" srcId="{DE53CB87-B2D8-4470-9DB0-78A0254B267D}" destId="{76A766C7-8FAF-4DCC-B90C-A2A9AD60F8CB}" srcOrd="0" destOrd="0" presId="urn:microsoft.com/office/officeart/2005/8/layout/orgChart1"/>
    <dgm:cxn modelId="{27710F44-4674-445A-B7D3-BD846865F482}" srcId="{DA469D8F-4F0C-4CAF-877D-34DFA4DCECF2}" destId="{F83562CB-EA50-4EA6-B422-17A2F783CAA8}" srcOrd="0" destOrd="0" parTransId="{3B6ED543-44FA-472D-BBD0-E3EFDABE54FB}" sibTransId="{1D6039CF-FA77-4322-A5A0-2028BA27148B}"/>
    <dgm:cxn modelId="{02C678B2-E88E-4F65-905A-35D01E19F465}" srcId="{DA469D8F-4F0C-4CAF-877D-34DFA4DCECF2}" destId="{BD1022B8-7B2F-4FE4-822D-7E5AB44C0189}" srcOrd="1" destOrd="0" parTransId="{A70EAC18-8C13-4241-8EEC-B1F5412FC10D}" sibTransId="{4E864306-2FA7-431D-9083-E98FA7AC869E}"/>
    <dgm:cxn modelId="{10C54AFC-26B8-4A37-8113-F198E11D5908}" type="presParOf" srcId="{76A766C7-8FAF-4DCC-B90C-A2A9AD60F8CB}" destId="{1AE8C8EC-391B-44E2-89A9-11E7BCA9A998}" srcOrd="0" destOrd="0" presId="urn:microsoft.com/office/officeart/2005/8/layout/orgChart1"/>
    <dgm:cxn modelId="{F48E6CDB-C843-416C-B9E2-14B7937EC81B}" type="presParOf" srcId="{1AE8C8EC-391B-44E2-89A9-11E7BCA9A998}" destId="{DC82289B-B5F9-4B0D-B7D4-DE5C7A7F8CC5}" srcOrd="0" destOrd="0" presId="urn:microsoft.com/office/officeart/2005/8/layout/orgChart1"/>
    <dgm:cxn modelId="{82DE3FB3-A876-4B10-9A47-74FFC65CD9B4}" type="presParOf" srcId="{DC82289B-B5F9-4B0D-B7D4-DE5C7A7F8CC5}" destId="{5E2E6BEE-8A89-4AE9-9FF7-211B99444859}" srcOrd="0" destOrd="0" presId="urn:microsoft.com/office/officeart/2005/8/layout/orgChart1"/>
    <dgm:cxn modelId="{C167C204-E8EF-4AEC-9F69-1BE0F5F354A9}" type="presParOf" srcId="{DC82289B-B5F9-4B0D-B7D4-DE5C7A7F8CC5}" destId="{E55810C1-9949-4CA1-BEBC-D808B8A93C03}" srcOrd="1" destOrd="0" presId="urn:microsoft.com/office/officeart/2005/8/layout/orgChart1"/>
    <dgm:cxn modelId="{5BB6AC9F-C099-43DC-95C6-5B4FEBA21B3F}" type="presParOf" srcId="{1AE8C8EC-391B-44E2-89A9-11E7BCA9A998}" destId="{E21DFDB8-6783-41BE-BBA5-E509B3B03C81}" srcOrd="1" destOrd="0" presId="urn:microsoft.com/office/officeart/2005/8/layout/orgChart1"/>
    <dgm:cxn modelId="{7508198C-749C-44BC-BB3E-AEC0161EC3FD}" type="presParOf" srcId="{E21DFDB8-6783-41BE-BBA5-E509B3B03C81}" destId="{C9858764-53A5-4D6B-B6A0-F4FBB1806FC0}" srcOrd="0" destOrd="0" presId="urn:microsoft.com/office/officeart/2005/8/layout/orgChart1"/>
    <dgm:cxn modelId="{61339FDF-D09B-4750-9195-FCC22C885F54}" type="presParOf" srcId="{E21DFDB8-6783-41BE-BBA5-E509B3B03C81}" destId="{F4921BFA-330A-4144-AAC1-843038153894}" srcOrd="1" destOrd="0" presId="urn:microsoft.com/office/officeart/2005/8/layout/orgChart1"/>
    <dgm:cxn modelId="{694122CC-3053-491A-9A2A-39A7A0BE586C}" type="presParOf" srcId="{F4921BFA-330A-4144-AAC1-843038153894}" destId="{6CE04EB4-65BC-410F-AAE7-CB3B1E6B8AAF}" srcOrd="0" destOrd="0" presId="urn:microsoft.com/office/officeart/2005/8/layout/orgChart1"/>
    <dgm:cxn modelId="{49A5F621-9CBB-45C1-8BC2-7767DF27157D}" type="presParOf" srcId="{6CE04EB4-65BC-410F-AAE7-CB3B1E6B8AAF}" destId="{48455F9E-7E2E-40CD-ABBE-5C8AF5BAB746}" srcOrd="0" destOrd="0" presId="urn:microsoft.com/office/officeart/2005/8/layout/orgChart1"/>
    <dgm:cxn modelId="{217E060B-E7BE-421F-9069-0C4421C5142E}" type="presParOf" srcId="{6CE04EB4-65BC-410F-AAE7-CB3B1E6B8AAF}" destId="{F9B6FE37-198B-41F9-8396-D0A69B8E3AC8}" srcOrd="1" destOrd="0" presId="urn:microsoft.com/office/officeart/2005/8/layout/orgChart1"/>
    <dgm:cxn modelId="{77D31569-40A9-4852-9220-34620B9F7607}" type="presParOf" srcId="{F4921BFA-330A-4144-AAC1-843038153894}" destId="{4E746374-95E5-4352-9F9A-4775214A5B74}" srcOrd="1" destOrd="0" presId="urn:microsoft.com/office/officeart/2005/8/layout/orgChart1"/>
    <dgm:cxn modelId="{59F04EBD-626E-4255-B89C-86A81FB11A05}" type="presParOf" srcId="{F4921BFA-330A-4144-AAC1-843038153894}" destId="{B1724A34-3C0A-403B-A09A-B02F2749E63B}" srcOrd="2" destOrd="0" presId="urn:microsoft.com/office/officeart/2005/8/layout/orgChart1"/>
    <dgm:cxn modelId="{3C0789EF-645D-404A-97E6-E0A5BC1BD052}" type="presParOf" srcId="{E21DFDB8-6783-41BE-BBA5-E509B3B03C81}" destId="{99FF1EE9-19CD-4BD2-B7D1-552D6F673FF8}" srcOrd="2" destOrd="0" presId="urn:microsoft.com/office/officeart/2005/8/layout/orgChart1"/>
    <dgm:cxn modelId="{2E909DA3-8613-4833-9A40-D96AAF3F4E3A}" type="presParOf" srcId="{E21DFDB8-6783-41BE-BBA5-E509B3B03C81}" destId="{C401CBE7-8BD4-4DA2-8850-DC69A98D022C}" srcOrd="3" destOrd="0" presId="urn:microsoft.com/office/officeart/2005/8/layout/orgChart1"/>
    <dgm:cxn modelId="{1D8A3926-BC70-4F5A-B390-C9A008619FE1}" type="presParOf" srcId="{C401CBE7-8BD4-4DA2-8850-DC69A98D022C}" destId="{0BC63AC4-A1D8-4A38-A0EA-B76F9344BF3E}" srcOrd="0" destOrd="0" presId="urn:microsoft.com/office/officeart/2005/8/layout/orgChart1"/>
    <dgm:cxn modelId="{97601EDC-C62B-422B-A5BC-3B2193D46C83}" type="presParOf" srcId="{0BC63AC4-A1D8-4A38-A0EA-B76F9344BF3E}" destId="{AE2DED5E-32FF-42C8-9374-FE560073266D}" srcOrd="0" destOrd="0" presId="urn:microsoft.com/office/officeart/2005/8/layout/orgChart1"/>
    <dgm:cxn modelId="{FFC4C50A-2323-4256-BC19-AFC0976E0550}" type="presParOf" srcId="{0BC63AC4-A1D8-4A38-A0EA-B76F9344BF3E}" destId="{1A7B6360-397F-40FF-BC81-8E0742C6D47B}" srcOrd="1" destOrd="0" presId="urn:microsoft.com/office/officeart/2005/8/layout/orgChart1"/>
    <dgm:cxn modelId="{50925763-E66A-405F-9AC1-F18805EA5554}" type="presParOf" srcId="{C401CBE7-8BD4-4DA2-8850-DC69A98D022C}" destId="{315E8AB4-6872-4C33-9BEC-00FF010C95A8}" srcOrd="1" destOrd="0" presId="urn:microsoft.com/office/officeart/2005/8/layout/orgChart1"/>
    <dgm:cxn modelId="{ABBDCE73-B386-4BDF-B893-CDBEBC384663}" type="presParOf" srcId="{C401CBE7-8BD4-4DA2-8850-DC69A98D022C}" destId="{84699BEF-0AB1-4094-BA26-0BF639D46ABC}" srcOrd="2" destOrd="0" presId="urn:microsoft.com/office/officeart/2005/8/layout/orgChart1"/>
    <dgm:cxn modelId="{4348DE67-5C14-488A-9399-3F005E245CF1}" type="presParOf" srcId="{1AE8C8EC-391B-44E2-89A9-11E7BCA9A998}" destId="{E44055B6-54C2-4370-A468-D8CC504CCB9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84D01-B13F-4683-A5D0-7B171B8A8A2B}" type="datetimeFigureOut">
              <a:rPr lang="pl-PL" smtClean="0"/>
              <a:t>2011-04-25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F9C57-40F0-4883-B5DE-7BFDDF1FCCDF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 descr="komputer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00034" y="357166"/>
            <a:ext cx="1143008" cy="9630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Firma Handlowa „Komputerek”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Lider w sprzedaży sprzętu komputerowego i oprogramowania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Oferujemy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Komputery znanych producentów</a:t>
            </a:r>
          </a:p>
          <a:p>
            <a:r>
              <a:rPr lang="pl-PL" dirty="0" smtClean="0"/>
              <a:t>Komputery z konfiguracją klienta</a:t>
            </a:r>
          </a:p>
          <a:p>
            <a:r>
              <a:rPr lang="pl-PL" dirty="0" smtClean="0"/>
              <a:t>Drukarki</a:t>
            </a:r>
          </a:p>
          <a:p>
            <a:r>
              <a:rPr lang="pl-PL" dirty="0" smtClean="0"/>
              <a:t>Urządzenia wielofunkcyjne</a:t>
            </a:r>
          </a:p>
          <a:p>
            <a:r>
              <a:rPr lang="pl-PL" dirty="0" smtClean="0"/>
              <a:t>Akcesoria komputerowe</a:t>
            </a:r>
          </a:p>
          <a:p>
            <a:r>
              <a:rPr lang="pl-PL" dirty="0" smtClean="0"/>
              <a:t>Oprogramowanie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Nasze sklepy znajdują się: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Wyniki sprzedaży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/>
              <a:t>Ceny instalacji oprogramowania</a:t>
            </a:r>
            <a:endParaRPr lang="pl-PL" sz="36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57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842"/>
                <a:gridCol w="3857652"/>
                <a:gridCol w="1128706"/>
                <a:gridCol w="2057400"/>
              </a:tblGrid>
              <a:tr h="689374">
                <a:tc>
                  <a:txBody>
                    <a:bodyPr/>
                    <a:lstStyle/>
                    <a:p>
                      <a:r>
                        <a:rPr lang="pl-PL" dirty="0" smtClean="0"/>
                        <a:t>L.P.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Rodzaj oprogramowania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Cena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Uwagi</a:t>
                      </a:r>
                      <a:endParaRPr lang="pl-PL" dirty="0"/>
                    </a:p>
                  </a:txBody>
                  <a:tcPr/>
                </a:tc>
              </a:tr>
              <a:tr h="689374">
                <a:tc>
                  <a:txBody>
                    <a:bodyPr/>
                    <a:lstStyle/>
                    <a:p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System operacyjny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100 zł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689374">
                <a:tc>
                  <a:txBody>
                    <a:bodyPr/>
                    <a:lstStyle/>
                    <a:p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Oprogramowanie biurowe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50 zł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689374">
                <a:tc>
                  <a:txBody>
                    <a:bodyPr/>
                    <a:lstStyle/>
                    <a:p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Oprogramowanie sklepowe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150 zł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928662" y="2214554"/>
            <a:ext cx="66437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Zapraszamy</a:t>
            </a:r>
            <a:endParaRPr lang="pl-PL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70</Words>
  <Application>Microsoft Office PowerPoint</Application>
  <PresentationFormat>Pokaz na ekranie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Motyw pakietu Office</vt:lpstr>
      <vt:lpstr>Firma Handlowa „Komputerek”</vt:lpstr>
      <vt:lpstr>Oferujemy</vt:lpstr>
      <vt:lpstr>Nasze sklepy znajdują się:</vt:lpstr>
      <vt:lpstr>Wyniki sprzedaży</vt:lpstr>
      <vt:lpstr>Ceny instalacji oprogramowania</vt:lpstr>
      <vt:lpstr>Slajd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Firma Handlowa „Komputerek”</dc:title>
  <dc:creator>PC</dc:creator>
  <cp:lastModifiedBy>PC</cp:lastModifiedBy>
  <cp:revision>3</cp:revision>
  <dcterms:created xsi:type="dcterms:W3CDTF">2011-04-25T17:26:47Z</dcterms:created>
  <dcterms:modified xsi:type="dcterms:W3CDTF">2011-04-25T17:56:13Z</dcterms:modified>
</cp:coreProperties>
</file>