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Arkusz1!$A$2</c:f>
              <c:strCache>
                <c:ptCount val="1"/>
                <c:pt idx="0">
                  <c:v>Koszty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cat>
            <c:strRef>
              <c:f>Arkusz1!$B$1:$E$1</c:f>
              <c:strCache>
                <c:ptCount val="4"/>
                <c:pt idx="0">
                  <c:v>I kw</c:v>
                </c:pt>
                <c:pt idx="1">
                  <c:v>II kw</c:v>
                </c:pt>
                <c:pt idx="2">
                  <c:v>III kw</c:v>
                </c:pt>
                <c:pt idx="3">
                  <c:v>IV kw</c:v>
                </c:pt>
              </c:strCache>
            </c:strRef>
          </c:cat>
          <c:val>
            <c:numRef>
              <c:f>Arkusz1!$B$2:$E$2</c:f>
              <c:numCache>
                <c:formatCode>General</c:formatCode>
                <c:ptCount val="4"/>
                <c:pt idx="0">
                  <c:v>3800</c:v>
                </c:pt>
                <c:pt idx="1">
                  <c:v>6500</c:v>
                </c:pt>
                <c:pt idx="2">
                  <c:v>4000</c:v>
                </c:pt>
                <c:pt idx="3">
                  <c:v>3500</c:v>
                </c:pt>
              </c:numCache>
            </c:numRef>
          </c:val>
        </c:ser>
        <c:axId val="75057792"/>
        <c:axId val="75056256"/>
      </c:barChart>
      <c:valAx>
        <c:axId val="75056256"/>
        <c:scaling>
          <c:orientation val="minMax"/>
        </c:scaling>
        <c:axPos val="b"/>
        <c:majorGridlines/>
        <c:numFmt formatCode="General" sourceLinked="1"/>
        <c:tickLblPos val="nextTo"/>
        <c:crossAx val="75057792"/>
        <c:crosses val="autoZero"/>
        <c:crossBetween val="between"/>
      </c:valAx>
      <c:catAx>
        <c:axId val="75057792"/>
        <c:scaling>
          <c:orientation val="minMax"/>
        </c:scaling>
        <c:axPos val="l"/>
        <c:tickLblPos val="nextTo"/>
        <c:crossAx val="75056256"/>
        <c:crosses val="autoZero"/>
        <c:auto val="1"/>
        <c:lblAlgn val="ctr"/>
        <c:lblOffset val="100"/>
      </c:cat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pl-PL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3CE14B-BFEF-4B28-9D40-0E70D77296C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21863B0-FD66-4E05-8749-206E40164556}">
      <dgm:prSet phldrT="[Tekst]"/>
      <dgm:spPr/>
      <dgm:t>
        <a:bodyPr/>
        <a:lstStyle/>
        <a:p>
          <a:r>
            <a:rPr lang="pl-PL" b="1" dirty="0" smtClean="0">
              <a:solidFill>
                <a:srgbClr val="993300"/>
              </a:solidFill>
            </a:rPr>
            <a:t>Jan Nowak</a:t>
          </a:r>
          <a:br>
            <a:rPr lang="pl-PL" b="1" dirty="0" smtClean="0">
              <a:solidFill>
                <a:srgbClr val="993300"/>
              </a:solidFill>
            </a:rPr>
          </a:br>
          <a:r>
            <a:rPr lang="pl-PL" b="1" dirty="0" smtClean="0">
              <a:solidFill>
                <a:srgbClr val="993300"/>
              </a:solidFill>
            </a:rPr>
            <a:t>PREZES</a:t>
          </a:r>
          <a:endParaRPr lang="pl-PL" b="1" dirty="0">
            <a:solidFill>
              <a:srgbClr val="993300"/>
            </a:solidFill>
          </a:endParaRPr>
        </a:p>
      </dgm:t>
    </dgm:pt>
    <dgm:pt modelId="{5628ACB0-498E-4CC5-92EC-4A32AE41380F}" type="parTrans" cxnId="{8B08F059-4229-4668-A9B9-8B7A0E78EBEA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D5F0D936-0226-496D-BBFC-9AA698998E6E}" type="sibTrans" cxnId="{8B08F059-4229-4668-A9B9-8B7A0E78EBEA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6BC426F0-20C9-46E7-8AFB-EFE123AF49E0}">
      <dgm:prSet phldrT="[Tekst]"/>
      <dgm:spPr/>
      <dgm:t>
        <a:bodyPr/>
        <a:lstStyle/>
        <a:p>
          <a:r>
            <a:rPr lang="pl-PL" b="1" dirty="0" smtClean="0">
              <a:solidFill>
                <a:srgbClr val="993300"/>
              </a:solidFill>
            </a:rPr>
            <a:t>Anna Malicka</a:t>
          </a:r>
          <a:br>
            <a:rPr lang="pl-PL" b="1" dirty="0" smtClean="0">
              <a:solidFill>
                <a:srgbClr val="993300"/>
              </a:solidFill>
            </a:rPr>
          </a:br>
          <a:r>
            <a:rPr lang="pl-PL" b="1" dirty="0" smtClean="0">
              <a:solidFill>
                <a:srgbClr val="993300"/>
              </a:solidFill>
            </a:rPr>
            <a:t>Dyrektor Kadr</a:t>
          </a:r>
          <a:endParaRPr lang="pl-PL" b="1" dirty="0">
            <a:solidFill>
              <a:srgbClr val="993300"/>
            </a:solidFill>
          </a:endParaRPr>
        </a:p>
      </dgm:t>
    </dgm:pt>
    <dgm:pt modelId="{FEABE3FE-BD85-4E37-925B-3F657DE207CC}" type="parTrans" cxnId="{079E6AE5-8D16-4614-B6F9-D9DAA5E375C8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F6D7E592-9914-4A61-A0C6-8B37B98D6192}" type="sibTrans" cxnId="{079E6AE5-8D16-4614-B6F9-D9DAA5E375C8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9C25F911-92E2-4185-BFD6-171A116745DC}">
      <dgm:prSet phldrT="[Tekst]"/>
      <dgm:spPr/>
      <dgm:t>
        <a:bodyPr/>
        <a:lstStyle/>
        <a:p>
          <a:r>
            <a:rPr lang="pl-PL" b="1" dirty="0" smtClean="0">
              <a:solidFill>
                <a:srgbClr val="993300"/>
              </a:solidFill>
            </a:rPr>
            <a:t>Maria Kulik</a:t>
          </a:r>
          <a:br>
            <a:rPr lang="pl-PL" b="1" dirty="0" smtClean="0">
              <a:solidFill>
                <a:srgbClr val="993300"/>
              </a:solidFill>
            </a:rPr>
          </a:br>
          <a:r>
            <a:rPr lang="pl-PL" b="1" dirty="0" smtClean="0">
              <a:solidFill>
                <a:srgbClr val="993300"/>
              </a:solidFill>
            </a:rPr>
            <a:t>Dyrektor Finansowy</a:t>
          </a:r>
          <a:endParaRPr lang="pl-PL" b="1" dirty="0">
            <a:solidFill>
              <a:srgbClr val="993300"/>
            </a:solidFill>
          </a:endParaRPr>
        </a:p>
      </dgm:t>
    </dgm:pt>
    <dgm:pt modelId="{93FC4112-DD62-41F8-969A-EF8BBB1DEC9C}" type="parTrans" cxnId="{BFAF2833-A4FA-4112-9417-B313C4AE96D4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C543BE79-E6A8-4AE2-8C7C-D554612E5050}" type="sibTrans" cxnId="{BFAF2833-A4FA-4112-9417-B313C4AE96D4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8E5C4346-0686-49B5-AD68-010E06034CD9}">
      <dgm:prSet phldrT="[Tekst]"/>
      <dgm:spPr/>
      <dgm:t>
        <a:bodyPr/>
        <a:lstStyle/>
        <a:p>
          <a:r>
            <a:rPr lang="pl-PL" b="1" dirty="0" smtClean="0">
              <a:solidFill>
                <a:srgbClr val="993300"/>
              </a:solidFill>
            </a:rPr>
            <a:t>Jerzy Madej</a:t>
          </a:r>
          <a:br>
            <a:rPr lang="pl-PL" b="1" dirty="0" smtClean="0">
              <a:solidFill>
                <a:srgbClr val="993300"/>
              </a:solidFill>
            </a:rPr>
          </a:br>
          <a:r>
            <a:rPr lang="pl-PL" b="1" dirty="0" smtClean="0">
              <a:solidFill>
                <a:srgbClr val="993300"/>
              </a:solidFill>
            </a:rPr>
            <a:t>Dyrektor Transportu</a:t>
          </a:r>
          <a:endParaRPr lang="pl-PL" b="1" dirty="0">
            <a:solidFill>
              <a:srgbClr val="993300"/>
            </a:solidFill>
          </a:endParaRPr>
        </a:p>
      </dgm:t>
    </dgm:pt>
    <dgm:pt modelId="{B531B850-60CE-4B82-8125-B13F88CA592C}" type="parTrans" cxnId="{F1AF51F8-CB03-4E23-A837-B285CA901474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D4610E23-0B40-446C-A069-8AED9A414453}" type="sibTrans" cxnId="{F1AF51F8-CB03-4E23-A837-B285CA901474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27111534-9854-41CC-9111-A62BD5224D56}">
      <dgm:prSet/>
      <dgm:spPr/>
      <dgm:t>
        <a:bodyPr/>
        <a:lstStyle/>
        <a:p>
          <a:r>
            <a:rPr lang="pl-PL" b="1" dirty="0" smtClean="0">
              <a:solidFill>
                <a:srgbClr val="993300"/>
              </a:solidFill>
            </a:rPr>
            <a:t>Grażyna Lach</a:t>
          </a:r>
          <a:br>
            <a:rPr lang="pl-PL" b="1" dirty="0" smtClean="0">
              <a:solidFill>
                <a:srgbClr val="993300"/>
              </a:solidFill>
            </a:rPr>
          </a:br>
          <a:r>
            <a:rPr lang="pl-PL" b="1" dirty="0" smtClean="0">
              <a:solidFill>
                <a:srgbClr val="993300"/>
              </a:solidFill>
            </a:rPr>
            <a:t>Główna księgowa</a:t>
          </a:r>
          <a:endParaRPr lang="pl-PL" b="1" dirty="0">
            <a:solidFill>
              <a:srgbClr val="993300"/>
            </a:solidFill>
          </a:endParaRPr>
        </a:p>
      </dgm:t>
    </dgm:pt>
    <dgm:pt modelId="{3275E0EF-65EC-4864-847F-5149DA848767}" type="parTrans" cxnId="{31D14EFD-25EB-4032-98CE-8AA2CA1893AC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A11B5521-B2F3-4CC8-BD41-F4BC0AF05E53}" type="sibTrans" cxnId="{31D14EFD-25EB-4032-98CE-8AA2CA1893AC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DFCED03C-A755-4B67-BC2E-544F9B2CA940}">
      <dgm:prSet/>
      <dgm:spPr/>
      <dgm:t>
        <a:bodyPr/>
        <a:lstStyle/>
        <a:p>
          <a:r>
            <a:rPr lang="pl-PL" b="1" dirty="0" smtClean="0">
              <a:solidFill>
                <a:srgbClr val="993300"/>
              </a:solidFill>
            </a:rPr>
            <a:t>Ewa Pilich</a:t>
          </a:r>
          <a:br>
            <a:rPr lang="pl-PL" b="1" dirty="0" smtClean="0">
              <a:solidFill>
                <a:srgbClr val="993300"/>
              </a:solidFill>
            </a:rPr>
          </a:br>
          <a:r>
            <a:rPr lang="pl-PL" b="1" dirty="0" smtClean="0">
              <a:solidFill>
                <a:srgbClr val="993300"/>
              </a:solidFill>
            </a:rPr>
            <a:t>Główna Kadrowa</a:t>
          </a:r>
          <a:endParaRPr lang="pl-PL" b="1" dirty="0">
            <a:solidFill>
              <a:srgbClr val="993300"/>
            </a:solidFill>
          </a:endParaRPr>
        </a:p>
      </dgm:t>
    </dgm:pt>
    <dgm:pt modelId="{7A788D49-0DED-431C-8A60-BD49549DADCC}" type="parTrans" cxnId="{80A998B9-07FF-4170-8145-2B9022A96DDE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871A0A74-B38E-4D53-B671-96C4574FAD57}" type="sibTrans" cxnId="{80A998B9-07FF-4170-8145-2B9022A96DDE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DBEB8FB6-CAAA-4B9B-91A2-0542501A5DD3}">
      <dgm:prSet/>
      <dgm:spPr/>
      <dgm:t>
        <a:bodyPr/>
        <a:lstStyle/>
        <a:p>
          <a:r>
            <a:rPr lang="pl-PL" b="1" dirty="0" smtClean="0">
              <a:solidFill>
                <a:srgbClr val="993300"/>
              </a:solidFill>
            </a:rPr>
            <a:t>Alicja Kolska</a:t>
          </a:r>
          <a:br>
            <a:rPr lang="pl-PL" b="1" dirty="0" smtClean="0">
              <a:solidFill>
                <a:srgbClr val="993300"/>
              </a:solidFill>
            </a:rPr>
          </a:br>
          <a:r>
            <a:rPr lang="pl-PL" b="1" dirty="0" smtClean="0">
              <a:solidFill>
                <a:srgbClr val="993300"/>
              </a:solidFill>
            </a:rPr>
            <a:t>Sekretarka</a:t>
          </a:r>
          <a:endParaRPr lang="pl-PL" b="1" dirty="0">
            <a:solidFill>
              <a:srgbClr val="993300"/>
            </a:solidFill>
          </a:endParaRPr>
        </a:p>
      </dgm:t>
    </dgm:pt>
    <dgm:pt modelId="{6FDB610A-84C4-4D3B-999B-A4CB5DB00E5E}" type="parTrans" cxnId="{78BB0C15-6F1B-46B2-865F-E0183EDD0526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D4D2309E-7B16-4FC2-A2B7-CA8AC378796F}" type="sibTrans" cxnId="{78BB0C15-6F1B-46B2-865F-E0183EDD0526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D47F1ABF-60BA-4317-B1B8-32EA2EA86E9F}">
      <dgm:prSet/>
      <dgm:spPr/>
      <dgm:t>
        <a:bodyPr/>
        <a:lstStyle/>
        <a:p>
          <a:r>
            <a:rPr lang="pl-PL" b="1" dirty="0" smtClean="0">
              <a:solidFill>
                <a:srgbClr val="993300"/>
              </a:solidFill>
            </a:rPr>
            <a:t>Andrzej Abacki</a:t>
          </a:r>
          <a:br>
            <a:rPr lang="pl-PL" b="1" dirty="0" smtClean="0">
              <a:solidFill>
                <a:srgbClr val="993300"/>
              </a:solidFill>
            </a:rPr>
          </a:br>
          <a:r>
            <a:rPr lang="pl-PL" b="1" dirty="0" smtClean="0">
              <a:solidFill>
                <a:srgbClr val="993300"/>
              </a:solidFill>
            </a:rPr>
            <a:t>Kierownik Warsztatu</a:t>
          </a:r>
          <a:endParaRPr lang="pl-PL" b="1" dirty="0">
            <a:solidFill>
              <a:srgbClr val="993300"/>
            </a:solidFill>
          </a:endParaRPr>
        </a:p>
      </dgm:t>
    </dgm:pt>
    <dgm:pt modelId="{E3BF1CC6-91FB-4011-976A-D701C8E734EF}" type="parTrans" cxnId="{DE0E1A22-93F4-47C3-A89A-49CA3E0095DC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FE356923-B928-46F6-AB7B-BB02B9CCF782}" type="sibTrans" cxnId="{DE0E1A22-93F4-47C3-A89A-49CA3E0095DC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87C7B13B-9F5F-49D7-915F-FD35ABA01B35}">
      <dgm:prSet/>
      <dgm:spPr/>
      <dgm:t>
        <a:bodyPr/>
        <a:lstStyle/>
        <a:p>
          <a:r>
            <a:rPr lang="pl-PL" b="1" dirty="0" smtClean="0">
              <a:solidFill>
                <a:srgbClr val="993300"/>
              </a:solidFill>
            </a:rPr>
            <a:t>Janusz Ganach</a:t>
          </a:r>
          <a:br>
            <a:rPr lang="pl-PL" b="1" dirty="0" smtClean="0">
              <a:solidFill>
                <a:srgbClr val="993300"/>
              </a:solidFill>
            </a:rPr>
          </a:br>
          <a:r>
            <a:rPr lang="pl-PL" b="1" dirty="0" smtClean="0">
              <a:solidFill>
                <a:srgbClr val="993300"/>
              </a:solidFill>
            </a:rPr>
            <a:t>Kierownik  Działu Planowania</a:t>
          </a:r>
          <a:endParaRPr lang="pl-PL" b="1" dirty="0">
            <a:solidFill>
              <a:srgbClr val="993300"/>
            </a:solidFill>
          </a:endParaRPr>
        </a:p>
      </dgm:t>
    </dgm:pt>
    <dgm:pt modelId="{32D4A64E-65C5-4F9D-ABD8-7034D711A395}" type="parTrans" cxnId="{841A23CE-EDB9-4B0B-A18A-4AD2C1D7BA88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32B52432-26A1-48D6-B9A8-C933A65C79B4}" type="sibTrans" cxnId="{841A23CE-EDB9-4B0B-A18A-4AD2C1D7BA88}">
      <dgm:prSet/>
      <dgm:spPr/>
      <dgm:t>
        <a:bodyPr/>
        <a:lstStyle/>
        <a:p>
          <a:endParaRPr lang="pl-PL" b="1">
            <a:solidFill>
              <a:srgbClr val="993300"/>
            </a:solidFill>
          </a:endParaRPr>
        </a:p>
      </dgm:t>
    </dgm:pt>
    <dgm:pt modelId="{AA06D199-3AAD-4E12-88DC-C2AC7A1EF2C5}" type="pres">
      <dgm:prSet presAssocID="{483CE14B-BFEF-4B28-9D40-0E70D77296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200F0EB8-A8F6-4F6B-B8FA-2CBE1C61C4A2}" type="pres">
      <dgm:prSet presAssocID="{021863B0-FD66-4E05-8749-206E40164556}" presName="hierRoot1" presStyleCnt="0">
        <dgm:presLayoutVars>
          <dgm:hierBranch val="init"/>
        </dgm:presLayoutVars>
      </dgm:prSet>
      <dgm:spPr/>
    </dgm:pt>
    <dgm:pt modelId="{F0C0F305-5EBD-4C66-8CB4-046E2A7E174C}" type="pres">
      <dgm:prSet presAssocID="{021863B0-FD66-4E05-8749-206E40164556}" presName="rootComposite1" presStyleCnt="0"/>
      <dgm:spPr/>
    </dgm:pt>
    <dgm:pt modelId="{BD96B532-7074-42E8-A444-87BF9810EFF5}" type="pres">
      <dgm:prSet presAssocID="{021863B0-FD66-4E05-8749-206E4016455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D069468-0A6A-48F4-BE2E-90A2F8E5718C}" type="pres">
      <dgm:prSet presAssocID="{021863B0-FD66-4E05-8749-206E40164556}" presName="rootConnector1" presStyleLbl="node1" presStyleIdx="0" presStyleCnt="0"/>
      <dgm:spPr/>
      <dgm:t>
        <a:bodyPr/>
        <a:lstStyle/>
        <a:p>
          <a:endParaRPr lang="pl-PL"/>
        </a:p>
      </dgm:t>
    </dgm:pt>
    <dgm:pt modelId="{43AA161F-E4D6-4821-BEAA-BA93F1699143}" type="pres">
      <dgm:prSet presAssocID="{021863B0-FD66-4E05-8749-206E40164556}" presName="hierChild2" presStyleCnt="0"/>
      <dgm:spPr/>
    </dgm:pt>
    <dgm:pt modelId="{591CE9F9-C5B8-4685-858E-C3747AB9C313}" type="pres">
      <dgm:prSet presAssocID="{FEABE3FE-BD85-4E37-925B-3F657DE207CC}" presName="Name37" presStyleLbl="parChTrans1D2" presStyleIdx="0" presStyleCnt="3"/>
      <dgm:spPr/>
      <dgm:t>
        <a:bodyPr/>
        <a:lstStyle/>
        <a:p>
          <a:endParaRPr lang="pl-PL"/>
        </a:p>
      </dgm:t>
    </dgm:pt>
    <dgm:pt modelId="{A199EDF3-F97F-4530-AD86-902C53319F0F}" type="pres">
      <dgm:prSet presAssocID="{6BC426F0-20C9-46E7-8AFB-EFE123AF49E0}" presName="hierRoot2" presStyleCnt="0">
        <dgm:presLayoutVars>
          <dgm:hierBranch/>
        </dgm:presLayoutVars>
      </dgm:prSet>
      <dgm:spPr/>
    </dgm:pt>
    <dgm:pt modelId="{E77A6F4C-141C-41C0-A839-BF52CCC66F30}" type="pres">
      <dgm:prSet presAssocID="{6BC426F0-20C9-46E7-8AFB-EFE123AF49E0}" presName="rootComposite" presStyleCnt="0"/>
      <dgm:spPr/>
    </dgm:pt>
    <dgm:pt modelId="{D7FC09E2-4A11-4153-8210-67A9A56D0B49}" type="pres">
      <dgm:prSet presAssocID="{6BC426F0-20C9-46E7-8AFB-EFE123AF49E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5E12B6D-9C69-4BD5-854B-B2D2421A1204}" type="pres">
      <dgm:prSet presAssocID="{6BC426F0-20C9-46E7-8AFB-EFE123AF49E0}" presName="rootConnector" presStyleLbl="node2" presStyleIdx="0" presStyleCnt="3"/>
      <dgm:spPr/>
      <dgm:t>
        <a:bodyPr/>
        <a:lstStyle/>
        <a:p>
          <a:endParaRPr lang="pl-PL"/>
        </a:p>
      </dgm:t>
    </dgm:pt>
    <dgm:pt modelId="{6B460115-914A-4430-B04F-033DCC9F4854}" type="pres">
      <dgm:prSet presAssocID="{6BC426F0-20C9-46E7-8AFB-EFE123AF49E0}" presName="hierChild4" presStyleCnt="0"/>
      <dgm:spPr/>
    </dgm:pt>
    <dgm:pt modelId="{C3ADEEDA-2465-4787-AB0E-19C9549644FF}" type="pres">
      <dgm:prSet presAssocID="{7A788D49-0DED-431C-8A60-BD49549DADCC}" presName="Name35" presStyleLbl="parChTrans1D3" presStyleIdx="0" presStyleCnt="5"/>
      <dgm:spPr/>
      <dgm:t>
        <a:bodyPr/>
        <a:lstStyle/>
        <a:p>
          <a:endParaRPr lang="pl-PL"/>
        </a:p>
      </dgm:t>
    </dgm:pt>
    <dgm:pt modelId="{5DAA839F-B137-4747-882B-8B90B6E96EDA}" type="pres">
      <dgm:prSet presAssocID="{DFCED03C-A755-4B67-BC2E-544F9B2CA940}" presName="hierRoot2" presStyleCnt="0">
        <dgm:presLayoutVars>
          <dgm:hierBranch val="init"/>
        </dgm:presLayoutVars>
      </dgm:prSet>
      <dgm:spPr/>
    </dgm:pt>
    <dgm:pt modelId="{42AEB1A0-DDC4-4A8C-90BA-95613E82EC49}" type="pres">
      <dgm:prSet presAssocID="{DFCED03C-A755-4B67-BC2E-544F9B2CA940}" presName="rootComposite" presStyleCnt="0"/>
      <dgm:spPr/>
    </dgm:pt>
    <dgm:pt modelId="{C507761E-17EF-420F-B123-DF85851D023C}" type="pres">
      <dgm:prSet presAssocID="{DFCED03C-A755-4B67-BC2E-544F9B2CA940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D66669A-4073-410B-9B21-10F0A904067E}" type="pres">
      <dgm:prSet presAssocID="{DFCED03C-A755-4B67-BC2E-544F9B2CA940}" presName="rootConnector" presStyleLbl="node3" presStyleIdx="0" presStyleCnt="5"/>
      <dgm:spPr/>
      <dgm:t>
        <a:bodyPr/>
        <a:lstStyle/>
        <a:p>
          <a:endParaRPr lang="pl-PL"/>
        </a:p>
      </dgm:t>
    </dgm:pt>
    <dgm:pt modelId="{656969FF-3292-412E-93E7-70970FE3AF84}" type="pres">
      <dgm:prSet presAssocID="{DFCED03C-A755-4B67-BC2E-544F9B2CA940}" presName="hierChild4" presStyleCnt="0"/>
      <dgm:spPr/>
    </dgm:pt>
    <dgm:pt modelId="{E19D613A-ED8F-476E-8782-35B9A4DDE81A}" type="pres">
      <dgm:prSet presAssocID="{DFCED03C-A755-4B67-BC2E-544F9B2CA940}" presName="hierChild5" presStyleCnt="0"/>
      <dgm:spPr/>
    </dgm:pt>
    <dgm:pt modelId="{E5F22BE4-E7FC-46C6-9B77-ECBCA3DD6EF3}" type="pres">
      <dgm:prSet presAssocID="{6FDB610A-84C4-4D3B-999B-A4CB5DB00E5E}" presName="Name35" presStyleLbl="parChTrans1D3" presStyleIdx="1" presStyleCnt="5"/>
      <dgm:spPr/>
      <dgm:t>
        <a:bodyPr/>
        <a:lstStyle/>
        <a:p>
          <a:endParaRPr lang="pl-PL"/>
        </a:p>
      </dgm:t>
    </dgm:pt>
    <dgm:pt modelId="{E70E3B92-1ACF-439B-B31C-387FE875FF34}" type="pres">
      <dgm:prSet presAssocID="{DBEB8FB6-CAAA-4B9B-91A2-0542501A5DD3}" presName="hierRoot2" presStyleCnt="0">
        <dgm:presLayoutVars>
          <dgm:hierBranch val="init"/>
        </dgm:presLayoutVars>
      </dgm:prSet>
      <dgm:spPr/>
    </dgm:pt>
    <dgm:pt modelId="{25DBE3B9-F0C9-4D37-B77E-9A7409431EFD}" type="pres">
      <dgm:prSet presAssocID="{DBEB8FB6-CAAA-4B9B-91A2-0542501A5DD3}" presName="rootComposite" presStyleCnt="0"/>
      <dgm:spPr/>
    </dgm:pt>
    <dgm:pt modelId="{91CE20F8-A1EA-4B28-95D3-355B1E6673CE}" type="pres">
      <dgm:prSet presAssocID="{DBEB8FB6-CAAA-4B9B-91A2-0542501A5DD3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9524E3EB-3F3C-49F3-A7CD-BE7CAAA42341}" type="pres">
      <dgm:prSet presAssocID="{DBEB8FB6-CAAA-4B9B-91A2-0542501A5DD3}" presName="rootConnector" presStyleLbl="node3" presStyleIdx="1" presStyleCnt="5"/>
      <dgm:spPr/>
      <dgm:t>
        <a:bodyPr/>
        <a:lstStyle/>
        <a:p>
          <a:endParaRPr lang="pl-PL"/>
        </a:p>
      </dgm:t>
    </dgm:pt>
    <dgm:pt modelId="{BF82909F-6B44-4148-950E-018972B64D92}" type="pres">
      <dgm:prSet presAssocID="{DBEB8FB6-CAAA-4B9B-91A2-0542501A5DD3}" presName="hierChild4" presStyleCnt="0"/>
      <dgm:spPr/>
    </dgm:pt>
    <dgm:pt modelId="{53ED4435-B85F-47B8-8B34-E108E8D39FC8}" type="pres">
      <dgm:prSet presAssocID="{DBEB8FB6-CAAA-4B9B-91A2-0542501A5DD3}" presName="hierChild5" presStyleCnt="0"/>
      <dgm:spPr/>
    </dgm:pt>
    <dgm:pt modelId="{98303E39-A8A4-4064-B38F-1CB25F2FE0E7}" type="pres">
      <dgm:prSet presAssocID="{6BC426F0-20C9-46E7-8AFB-EFE123AF49E0}" presName="hierChild5" presStyleCnt="0"/>
      <dgm:spPr/>
    </dgm:pt>
    <dgm:pt modelId="{F1C93FB4-F874-44C4-9443-90468D393FB8}" type="pres">
      <dgm:prSet presAssocID="{93FC4112-DD62-41F8-969A-EF8BBB1DEC9C}" presName="Name37" presStyleLbl="parChTrans1D2" presStyleIdx="1" presStyleCnt="3"/>
      <dgm:spPr/>
      <dgm:t>
        <a:bodyPr/>
        <a:lstStyle/>
        <a:p>
          <a:endParaRPr lang="pl-PL"/>
        </a:p>
      </dgm:t>
    </dgm:pt>
    <dgm:pt modelId="{1FC45516-DEB5-40AE-8C50-C5ACA0DECF8A}" type="pres">
      <dgm:prSet presAssocID="{9C25F911-92E2-4185-BFD6-171A116745DC}" presName="hierRoot2" presStyleCnt="0">
        <dgm:presLayoutVars>
          <dgm:hierBranch/>
        </dgm:presLayoutVars>
      </dgm:prSet>
      <dgm:spPr/>
    </dgm:pt>
    <dgm:pt modelId="{239EF56A-B0BB-4163-8139-88EDD1F2051A}" type="pres">
      <dgm:prSet presAssocID="{9C25F911-92E2-4185-BFD6-171A116745DC}" presName="rootComposite" presStyleCnt="0"/>
      <dgm:spPr/>
    </dgm:pt>
    <dgm:pt modelId="{5271A764-58C8-4410-9AB2-63DFBFC67D9D}" type="pres">
      <dgm:prSet presAssocID="{9C25F911-92E2-4185-BFD6-171A116745D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4E3804A-99A4-4AE5-9753-3FB3FBC74653}" type="pres">
      <dgm:prSet presAssocID="{9C25F911-92E2-4185-BFD6-171A116745DC}" presName="rootConnector" presStyleLbl="node2" presStyleIdx="1" presStyleCnt="3"/>
      <dgm:spPr/>
      <dgm:t>
        <a:bodyPr/>
        <a:lstStyle/>
        <a:p>
          <a:endParaRPr lang="pl-PL"/>
        </a:p>
      </dgm:t>
    </dgm:pt>
    <dgm:pt modelId="{5D633B85-4898-48CD-BE8C-456C85C67AEB}" type="pres">
      <dgm:prSet presAssocID="{9C25F911-92E2-4185-BFD6-171A116745DC}" presName="hierChild4" presStyleCnt="0"/>
      <dgm:spPr/>
    </dgm:pt>
    <dgm:pt modelId="{2B21CC00-032E-4D6D-A3A9-77A6BB26168B}" type="pres">
      <dgm:prSet presAssocID="{3275E0EF-65EC-4864-847F-5149DA848767}" presName="Name35" presStyleLbl="parChTrans1D3" presStyleIdx="2" presStyleCnt="5"/>
      <dgm:spPr/>
      <dgm:t>
        <a:bodyPr/>
        <a:lstStyle/>
        <a:p>
          <a:endParaRPr lang="pl-PL"/>
        </a:p>
      </dgm:t>
    </dgm:pt>
    <dgm:pt modelId="{CE1CDCE9-C9B7-4108-A3A9-866EF2A4A763}" type="pres">
      <dgm:prSet presAssocID="{27111534-9854-41CC-9111-A62BD5224D56}" presName="hierRoot2" presStyleCnt="0">
        <dgm:presLayoutVars>
          <dgm:hierBranch val="init"/>
        </dgm:presLayoutVars>
      </dgm:prSet>
      <dgm:spPr/>
    </dgm:pt>
    <dgm:pt modelId="{F555080D-BF9C-4E21-BA95-307AD9A691AD}" type="pres">
      <dgm:prSet presAssocID="{27111534-9854-41CC-9111-A62BD5224D56}" presName="rootComposite" presStyleCnt="0"/>
      <dgm:spPr/>
    </dgm:pt>
    <dgm:pt modelId="{2530519B-1FA3-4CCE-BC94-70933EC2A81B}" type="pres">
      <dgm:prSet presAssocID="{27111534-9854-41CC-9111-A62BD5224D56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81B3CA2D-1C6E-45E4-BD5B-C737ADAFD8E1}" type="pres">
      <dgm:prSet presAssocID="{27111534-9854-41CC-9111-A62BD5224D56}" presName="rootConnector" presStyleLbl="node3" presStyleIdx="2" presStyleCnt="5"/>
      <dgm:spPr/>
      <dgm:t>
        <a:bodyPr/>
        <a:lstStyle/>
        <a:p>
          <a:endParaRPr lang="pl-PL"/>
        </a:p>
      </dgm:t>
    </dgm:pt>
    <dgm:pt modelId="{756D5532-3DB6-41E1-AC06-03380AC818D0}" type="pres">
      <dgm:prSet presAssocID="{27111534-9854-41CC-9111-A62BD5224D56}" presName="hierChild4" presStyleCnt="0"/>
      <dgm:spPr/>
    </dgm:pt>
    <dgm:pt modelId="{B7D2E940-7103-4E49-94E8-D79BB07977AC}" type="pres">
      <dgm:prSet presAssocID="{27111534-9854-41CC-9111-A62BD5224D56}" presName="hierChild5" presStyleCnt="0"/>
      <dgm:spPr/>
    </dgm:pt>
    <dgm:pt modelId="{1512723F-2C10-4EA6-A49B-89EA3FDE5A6E}" type="pres">
      <dgm:prSet presAssocID="{9C25F911-92E2-4185-BFD6-171A116745DC}" presName="hierChild5" presStyleCnt="0"/>
      <dgm:spPr/>
    </dgm:pt>
    <dgm:pt modelId="{86AB2DBA-4A43-4377-AD1A-F0070884641C}" type="pres">
      <dgm:prSet presAssocID="{B531B850-60CE-4B82-8125-B13F88CA592C}" presName="Name37" presStyleLbl="parChTrans1D2" presStyleIdx="2" presStyleCnt="3"/>
      <dgm:spPr/>
      <dgm:t>
        <a:bodyPr/>
        <a:lstStyle/>
        <a:p>
          <a:endParaRPr lang="pl-PL"/>
        </a:p>
      </dgm:t>
    </dgm:pt>
    <dgm:pt modelId="{B1D66285-EFB1-4F67-B507-F6E3CFC5CBF2}" type="pres">
      <dgm:prSet presAssocID="{8E5C4346-0686-49B5-AD68-010E06034CD9}" presName="hierRoot2" presStyleCnt="0">
        <dgm:presLayoutVars>
          <dgm:hierBranch/>
        </dgm:presLayoutVars>
      </dgm:prSet>
      <dgm:spPr/>
    </dgm:pt>
    <dgm:pt modelId="{7B9DBA52-BA5A-4C66-BBB0-7235AC35C47D}" type="pres">
      <dgm:prSet presAssocID="{8E5C4346-0686-49B5-AD68-010E06034CD9}" presName="rootComposite" presStyleCnt="0"/>
      <dgm:spPr/>
    </dgm:pt>
    <dgm:pt modelId="{067C3FF5-3982-42E2-B9BD-A5C2782C4114}" type="pres">
      <dgm:prSet presAssocID="{8E5C4346-0686-49B5-AD68-010E06034CD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FA8FCCD-B7C7-4B9A-8F82-D46A7ADE491C}" type="pres">
      <dgm:prSet presAssocID="{8E5C4346-0686-49B5-AD68-010E06034CD9}" presName="rootConnector" presStyleLbl="node2" presStyleIdx="2" presStyleCnt="3"/>
      <dgm:spPr/>
      <dgm:t>
        <a:bodyPr/>
        <a:lstStyle/>
        <a:p>
          <a:endParaRPr lang="pl-PL"/>
        </a:p>
      </dgm:t>
    </dgm:pt>
    <dgm:pt modelId="{4D538484-1CB0-4400-A158-8146A3181752}" type="pres">
      <dgm:prSet presAssocID="{8E5C4346-0686-49B5-AD68-010E06034CD9}" presName="hierChild4" presStyleCnt="0"/>
      <dgm:spPr/>
    </dgm:pt>
    <dgm:pt modelId="{8709A9B7-22C4-4C73-B83B-946B36E9FD82}" type="pres">
      <dgm:prSet presAssocID="{E3BF1CC6-91FB-4011-976A-D701C8E734EF}" presName="Name35" presStyleLbl="parChTrans1D3" presStyleIdx="3" presStyleCnt="5"/>
      <dgm:spPr/>
      <dgm:t>
        <a:bodyPr/>
        <a:lstStyle/>
        <a:p>
          <a:endParaRPr lang="pl-PL"/>
        </a:p>
      </dgm:t>
    </dgm:pt>
    <dgm:pt modelId="{F454F46F-153A-4A11-989D-C0DDB8B04D84}" type="pres">
      <dgm:prSet presAssocID="{D47F1ABF-60BA-4317-B1B8-32EA2EA86E9F}" presName="hierRoot2" presStyleCnt="0">
        <dgm:presLayoutVars>
          <dgm:hierBranch val="init"/>
        </dgm:presLayoutVars>
      </dgm:prSet>
      <dgm:spPr/>
    </dgm:pt>
    <dgm:pt modelId="{4C327AE1-2D47-4191-A8F5-9F260B828F08}" type="pres">
      <dgm:prSet presAssocID="{D47F1ABF-60BA-4317-B1B8-32EA2EA86E9F}" presName="rootComposite" presStyleCnt="0"/>
      <dgm:spPr/>
    </dgm:pt>
    <dgm:pt modelId="{F3BCFA2D-C00C-42FC-883D-9EB7D6DCD796}" type="pres">
      <dgm:prSet presAssocID="{D47F1ABF-60BA-4317-B1B8-32EA2EA86E9F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6225D63-6ED6-4ACF-B54D-3269A18F2A59}" type="pres">
      <dgm:prSet presAssocID="{D47F1ABF-60BA-4317-B1B8-32EA2EA86E9F}" presName="rootConnector" presStyleLbl="node3" presStyleIdx="3" presStyleCnt="5"/>
      <dgm:spPr/>
      <dgm:t>
        <a:bodyPr/>
        <a:lstStyle/>
        <a:p>
          <a:endParaRPr lang="pl-PL"/>
        </a:p>
      </dgm:t>
    </dgm:pt>
    <dgm:pt modelId="{D549F968-3D66-4281-BA89-6A1D296480D8}" type="pres">
      <dgm:prSet presAssocID="{D47F1ABF-60BA-4317-B1B8-32EA2EA86E9F}" presName="hierChild4" presStyleCnt="0"/>
      <dgm:spPr/>
    </dgm:pt>
    <dgm:pt modelId="{3AF041B6-7085-4448-80C1-C1AAF9C404B9}" type="pres">
      <dgm:prSet presAssocID="{D47F1ABF-60BA-4317-B1B8-32EA2EA86E9F}" presName="hierChild5" presStyleCnt="0"/>
      <dgm:spPr/>
    </dgm:pt>
    <dgm:pt modelId="{133B18B3-089F-4D3E-B7E4-7F2BB6165AC9}" type="pres">
      <dgm:prSet presAssocID="{32D4A64E-65C5-4F9D-ABD8-7034D711A395}" presName="Name35" presStyleLbl="parChTrans1D3" presStyleIdx="4" presStyleCnt="5"/>
      <dgm:spPr/>
      <dgm:t>
        <a:bodyPr/>
        <a:lstStyle/>
        <a:p>
          <a:endParaRPr lang="pl-PL"/>
        </a:p>
      </dgm:t>
    </dgm:pt>
    <dgm:pt modelId="{F7608A78-CEEA-4759-B941-6BB616CE7EB5}" type="pres">
      <dgm:prSet presAssocID="{87C7B13B-9F5F-49D7-915F-FD35ABA01B35}" presName="hierRoot2" presStyleCnt="0">
        <dgm:presLayoutVars>
          <dgm:hierBranch val="init"/>
        </dgm:presLayoutVars>
      </dgm:prSet>
      <dgm:spPr/>
    </dgm:pt>
    <dgm:pt modelId="{882B7989-6E04-4AB5-B03C-4294387973E2}" type="pres">
      <dgm:prSet presAssocID="{87C7B13B-9F5F-49D7-915F-FD35ABA01B35}" presName="rootComposite" presStyleCnt="0"/>
      <dgm:spPr/>
    </dgm:pt>
    <dgm:pt modelId="{C9140565-89E3-4AFC-85B8-7E672F4D7C28}" type="pres">
      <dgm:prSet presAssocID="{87C7B13B-9F5F-49D7-915F-FD35ABA01B35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C8B8111-6270-4676-9B2A-21B0896692CC}" type="pres">
      <dgm:prSet presAssocID="{87C7B13B-9F5F-49D7-915F-FD35ABA01B35}" presName="rootConnector" presStyleLbl="node3" presStyleIdx="4" presStyleCnt="5"/>
      <dgm:spPr/>
      <dgm:t>
        <a:bodyPr/>
        <a:lstStyle/>
        <a:p>
          <a:endParaRPr lang="pl-PL"/>
        </a:p>
      </dgm:t>
    </dgm:pt>
    <dgm:pt modelId="{1B107925-E3C2-4AAD-B133-9458E0F8FEE1}" type="pres">
      <dgm:prSet presAssocID="{87C7B13B-9F5F-49D7-915F-FD35ABA01B35}" presName="hierChild4" presStyleCnt="0"/>
      <dgm:spPr/>
    </dgm:pt>
    <dgm:pt modelId="{80BF720A-517B-453D-AC9B-8B8F8E178F9A}" type="pres">
      <dgm:prSet presAssocID="{87C7B13B-9F5F-49D7-915F-FD35ABA01B35}" presName="hierChild5" presStyleCnt="0"/>
      <dgm:spPr/>
    </dgm:pt>
    <dgm:pt modelId="{2E7D1894-7B6F-4463-8818-07A02B47401B}" type="pres">
      <dgm:prSet presAssocID="{8E5C4346-0686-49B5-AD68-010E06034CD9}" presName="hierChild5" presStyleCnt="0"/>
      <dgm:spPr/>
    </dgm:pt>
    <dgm:pt modelId="{1816A843-4C94-478E-A1A2-CD290B309F58}" type="pres">
      <dgm:prSet presAssocID="{021863B0-FD66-4E05-8749-206E40164556}" presName="hierChild3" presStyleCnt="0"/>
      <dgm:spPr/>
    </dgm:pt>
  </dgm:ptLst>
  <dgm:cxnLst>
    <dgm:cxn modelId="{B53A33EA-6A43-480C-A8B6-134D59598521}" type="presOf" srcId="{7A788D49-0DED-431C-8A60-BD49549DADCC}" destId="{C3ADEEDA-2465-4787-AB0E-19C9549644FF}" srcOrd="0" destOrd="0" presId="urn:microsoft.com/office/officeart/2005/8/layout/orgChart1"/>
    <dgm:cxn modelId="{841A23CE-EDB9-4B0B-A18A-4AD2C1D7BA88}" srcId="{8E5C4346-0686-49B5-AD68-010E06034CD9}" destId="{87C7B13B-9F5F-49D7-915F-FD35ABA01B35}" srcOrd="1" destOrd="0" parTransId="{32D4A64E-65C5-4F9D-ABD8-7034D711A395}" sibTransId="{32B52432-26A1-48D6-B9A8-C933A65C79B4}"/>
    <dgm:cxn modelId="{353A3889-ADEA-4D2D-9B21-368CAFE255CE}" type="presOf" srcId="{27111534-9854-41CC-9111-A62BD5224D56}" destId="{2530519B-1FA3-4CCE-BC94-70933EC2A81B}" srcOrd="0" destOrd="0" presId="urn:microsoft.com/office/officeart/2005/8/layout/orgChart1"/>
    <dgm:cxn modelId="{079E6AE5-8D16-4614-B6F9-D9DAA5E375C8}" srcId="{021863B0-FD66-4E05-8749-206E40164556}" destId="{6BC426F0-20C9-46E7-8AFB-EFE123AF49E0}" srcOrd="0" destOrd="0" parTransId="{FEABE3FE-BD85-4E37-925B-3F657DE207CC}" sibTransId="{F6D7E592-9914-4A61-A0C6-8B37B98D6192}"/>
    <dgm:cxn modelId="{01D2DD48-AF69-4BF9-9BF1-4FCC7BCF1BB1}" type="presOf" srcId="{DFCED03C-A755-4B67-BC2E-544F9B2CA940}" destId="{C507761E-17EF-420F-B123-DF85851D023C}" srcOrd="0" destOrd="0" presId="urn:microsoft.com/office/officeart/2005/8/layout/orgChart1"/>
    <dgm:cxn modelId="{4CAD25DC-6917-4D98-BAF1-491C31DFD6B4}" type="presOf" srcId="{9C25F911-92E2-4185-BFD6-171A116745DC}" destId="{A4E3804A-99A4-4AE5-9753-3FB3FBC74653}" srcOrd="1" destOrd="0" presId="urn:microsoft.com/office/officeart/2005/8/layout/orgChart1"/>
    <dgm:cxn modelId="{39627C7A-2FF2-4ABB-AEA7-5C9D7ED1DFAD}" type="presOf" srcId="{D47F1ABF-60BA-4317-B1B8-32EA2EA86E9F}" destId="{E6225D63-6ED6-4ACF-B54D-3269A18F2A59}" srcOrd="1" destOrd="0" presId="urn:microsoft.com/office/officeart/2005/8/layout/orgChart1"/>
    <dgm:cxn modelId="{F9C022D4-7BC1-4B4B-968E-751EB46E5571}" type="presOf" srcId="{27111534-9854-41CC-9111-A62BD5224D56}" destId="{81B3CA2D-1C6E-45E4-BD5B-C737ADAFD8E1}" srcOrd="1" destOrd="0" presId="urn:microsoft.com/office/officeart/2005/8/layout/orgChart1"/>
    <dgm:cxn modelId="{39146D4C-0ACB-482A-ABE2-806F096802D9}" type="presOf" srcId="{B531B850-60CE-4B82-8125-B13F88CA592C}" destId="{86AB2DBA-4A43-4377-AD1A-F0070884641C}" srcOrd="0" destOrd="0" presId="urn:microsoft.com/office/officeart/2005/8/layout/orgChart1"/>
    <dgm:cxn modelId="{B996225C-1643-466E-9C8D-E0B82661F20E}" type="presOf" srcId="{DBEB8FB6-CAAA-4B9B-91A2-0542501A5DD3}" destId="{91CE20F8-A1EA-4B28-95D3-355B1E6673CE}" srcOrd="0" destOrd="0" presId="urn:microsoft.com/office/officeart/2005/8/layout/orgChart1"/>
    <dgm:cxn modelId="{1B9251B7-7891-4BB6-BA74-AF9AE9256736}" type="presOf" srcId="{6BC426F0-20C9-46E7-8AFB-EFE123AF49E0}" destId="{45E12B6D-9C69-4BD5-854B-B2D2421A1204}" srcOrd="1" destOrd="0" presId="urn:microsoft.com/office/officeart/2005/8/layout/orgChart1"/>
    <dgm:cxn modelId="{78BB0C15-6F1B-46B2-865F-E0183EDD0526}" srcId="{6BC426F0-20C9-46E7-8AFB-EFE123AF49E0}" destId="{DBEB8FB6-CAAA-4B9B-91A2-0542501A5DD3}" srcOrd="1" destOrd="0" parTransId="{6FDB610A-84C4-4D3B-999B-A4CB5DB00E5E}" sibTransId="{D4D2309E-7B16-4FC2-A2B7-CA8AC378796F}"/>
    <dgm:cxn modelId="{A1C747BD-B01F-4214-A2BD-3351C98767AD}" type="presOf" srcId="{9C25F911-92E2-4185-BFD6-171A116745DC}" destId="{5271A764-58C8-4410-9AB2-63DFBFC67D9D}" srcOrd="0" destOrd="0" presId="urn:microsoft.com/office/officeart/2005/8/layout/orgChart1"/>
    <dgm:cxn modelId="{A75BD612-7432-41A8-82DD-FA2DA5F56E82}" type="presOf" srcId="{8E5C4346-0686-49B5-AD68-010E06034CD9}" destId="{067C3FF5-3982-42E2-B9BD-A5C2782C4114}" srcOrd="0" destOrd="0" presId="urn:microsoft.com/office/officeart/2005/8/layout/orgChart1"/>
    <dgm:cxn modelId="{A4818586-4A8E-4B22-8DAC-AF16272E70D3}" type="presOf" srcId="{87C7B13B-9F5F-49D7-915F-FD35ABA01B35}" destId="{C9140565-89E3-4AFC-85B8-7E672F4D7C28}" srcOrd="0" destOrd="0" presId="urn:microsoft.com/office/officeart/2005/8/layout/orgChart1"/>
    <dgm:cxn modelId="{F1AD23BC-1A0A-4FF3-99B1-0311083B66EC}" type="presOf" srcId="{6FDB610A-84C4-4D3B-999B-A4CB5DB00E5E}" destId="{E5F22BE4-E7FC-46C6-9B77-ECBCA3DD6EF3}" srcOrd="0" destOrd="0" presId="urn:microsoft.com/office/officeart/2005/8/layout/orgChart1"/>
    <dgm:cxn modelId="{B534800A-7B0B-495B-8D98-AF605502F4C3}" type="presOf" srcId="{021863B0-FD66-4E05-8749-206E40164556}" destId="{3D069468-0A6A-48F4-BE2E-90A2F8E5718C}" srcOrd="1" destOrd="0" presId="urn:microsoft.com/office/officeart/2005/8/layout/orgChart1"/>
    <dgm:cxn modelId="{3D17990E-6559-48CD-BA9B-00EB97F8F449}" type="presOf" srcId="{87C7B13B-9F5F-49D7-915F-FD35ABA01B35}" destId="{7C8B8111-6270-4676-9B2A-21B0896692CC}" srcOrd="1" destOrd="0" presId="urn:microsoft.com/office/officeart/2005/8/layout/orgChart1"/>
    <dgm:cxn modelId="{F1AF51F8-CB03-4E23-A837-B285CA901474}" srcId="{021863B0-FD66-4E05-8749-206E40164556}" destId="{8E5C4346-0686-49B5-AD68-010E06034CD9}" srcOrd="2" destOrd="0" parTransId="{B531B850-60CE-4B82-8125-B13F88CA592C}" sibTransId="{D4610E23-0B40-446C-A069-8AED9A414453}"/>
    <dgm:cxn modelId="{80A998B9-07FF-4170-8145-2B9022A96DDE}" srcId="{6BC426F0-20C9-46E7-8AFB-EFE123AF49E0}" destId="{DFCED03C-A755-4B67-BC2E-544F9B2CA940}" srcOrd="0" destOrd="0" parTransId="{7A788D49-0DED-431C-8A60-BD49549DADCC}" sibTransId="{871A0A74-B38E-4D53-B671-96C4574FAD57}"/>
    <dgm:cxn modelId="{1203F415-AC67-4C2D-A9B8-B0D51E7851CB}" type="presOf" srcId="{DBEB8FB6-CAAA-4B9B-91A2-0542501A5DD3}" destId="{9524E3EB-3F3C-49F3-A7CD-BE7CAAA42341}" srcOrd="1" destOrd="0" presId="urn:microsoft.com/office/officeart/2005/8/layout/orgChart1"/>
    <dgm:cxn modelId="{2D099F83-0183-4276-AA12-95A4FE19ACDA}" type="presOf" srcId="{483CE14B-BFEF-4B28-9D40-0E70D77296C0}" destId="{AA06D199-3AAD-4E12-88DC-C2AC7A1EF2C5}" srcOrd="0" destOrd="0" presId="urn:microsoft.com/office/officeart/2005/8/layout/orgChart1"/>
    <dgm:cxn modelId="{DE0E1A22-93F4-47C3-A89A-49CA3E0095DC}" srcId="{8E5C4346-0686-49B5-AD68-010E06034CD9}" destId="{D47F1ABF-60BA-4317-B1B8-32EA2EA86E9F}" srcOrd="0" destOrd="0" parTransId="{E3BF1CC6-91FB-4011-976A-D701C8E734EF}" sibTransId="{FE356923-B928-46F6-AB7B-BB02B9CCF782}"/>
    <dgm:cxn modelId="{D3B02E53-C305-4FDC-9495-323CA9399583}" type="presOf" srcId="{6BC426F0-20C9-46E7-8AFB-EFE123AF49E0}" destId="{D7FC09E2-4A11-4153-8210-67A9A56D0B49}" srcOrd="0" destOrd="0" presId="urn:microsoft.com/office/officeart/2005/8/layout/orgChart1"/>
    <dgm:cxn modelId="{31D14EFD-25EB-4032-98CE-8AA2CA1893AC}" srcId="{9C25F911-92E2-4185-BFD6-171A116745DC}" destId="{27111534-9854-41CC-9111-A62BD5224D56}" srcOrd="0" destOrd="0" parTransId="{3275E0EF-65EC-4864-847F-5149DA848767}" sibTransId="{A11B5521-B2F3-4CC8-BD41-F4BC0AF05E53}"/>
    <dgm:cxn modelId="{528CEBE5-7CCE-4A5B-B611-635E734AD501}" type="presOf" srcId="{021863B0-FD66-4E05-8749-206E40164556}" destId="{BD96B532-7074-42E8-A444-87BF9810EFF5}" srcOrd="0" destOrd="0" presId="urn:microsoft.com/office/officeart/2005/8/layout/orgChart1"/>
    <dgm:cxn modelId="{2CE3BC46-71AD-4605-98D8-01C9E16E57D4}" type="presOf" srcId="{3275E0EF-65EC-4864-847F-5149DA848767}" destId="{2B21CC00-032E-4D6D-A3A9-77A6BB26168B}" srcOrd="0" destOrd="0" presId="urn:microsoft.com/office/officeart/2005/8/layout/orgChart1"/>
    <dgm:cxn modelId="{BFAF2833-A4FA-4112-9417-B313C4AE96D4}" srcId="{021863B0-FD66-4E05-8749-206E40164556}" destId="{9C25F911-92E2-4185-BFD6-171A116745DC}" srcOrd="1" destOrd="0" parTransId="{93FC4112-DD62-41F8-969A-EF8BBB1DEC9C}" sibTransId="{C543BE79-E6A8-4AE2-8C7C-D554612E5050}"/>
    <dgm:cxn modelId="{8DA4661C-8A07-4E5F-AF0E-4F5C8EA762C1}" type="presOf" srcId="{93FC4112-DD62-41F8-969A-EF8BBB1DEC9C}" destId="{F1C93FB4-F874-44C4-9443-90468D393FB8}" srcOrd="0" destOrd="0" presId="urn:microsoft.com/office/officeart/2005/8/layout/orgChart1"/>
    <dgm:cxn modelId="{AFF500BF-D082-468B-8EE8-8C517134C863}" type="presOf" srcId="{32D4A64E-65C5-4F9D-ABD8-7034D711A395}" destId="{133B18B3-089F-4D3E-B7E4-7F2BB6165AC9}" srcOrd="0" destOrd="0" presId="urn:microsoft.com/office/officeart/2005/8/layout/orgChart1"/>
    <dgm:cxn modelId="{CD73A9B4-DACD-4C8A-947E-98B971C4E835}" type="presOf" srcId="{8E5C4346-0686-49B5-AD68-010E06034CD9}" destId="{3FA8FCCD-B7C7-4B9A-8F82-D46A7ADE491C}" srcOrd="1" destOrd="0" presId="urn:microsoft.com/office/officeart/2005/8/layout/orgChart1"/>
    <dgm:cxn modelId="{D319540F-5A4C-46DC-B032-E689B87F893A}" type="presOf" srcId="{DFCED03C-A755-4B67-BC2E-544F9B2CA940}" destId="{ED66669A-4073-410B-9B21-10F0A904067E}" srcOrd="1" destOrd="0" presId="urn:microsoft.com/office/officeart/2005/8/layout/orgChart1"/>
    <dgm:cxn modelId="{85251CD1-159E-4C7D-8077-F51813ECA3CF}" type="presOf" srcId="{E3BF1CC6-91FB-4011-976A-D701C8E734EF}" destId="{8709A9B7-22C4-4C73-B83B-946B36E9FD82}" srcOrd="0" destOrd="0" presId="urn:microsoft.com/office/officeart/2005/8/layout/orgChart1"/>
    <dgm:cxn modelId="{3A2D6313-BCC9-4755-AB5D-B3C2843574F5}" type="presOf" srcId="{FEABE3FE-BD85-4E37-925B-3F657DE207CC}" destId="{591CE9F9-C5B8-4685-858E-C3747AB9C313}" srcOrd="0" destOrd="0" presId="urn:microsoft.com/office/officeart/2005/8/layout/orgChart1"/>
    <dgm:cxn modelId="{8B08F059-4229-4668-A9B9-8B7A0E78EBEA}" srcId="{483CE14B-BFEF-4B28-9D40-0E70D77296C0}" destId="{021863B0-FD66-4E05-8749-206E40164556}" srcOrd="0" destOrd="0" parTransId="{5628ACB0-498E-4CC5-92EC-4A32AE41380F}" sibTransId="{D5F0D936-0226-496D-BBFC-9AA698998E6E}"/>
    <dgm:cxn modelId="{06602E43-1A77-4F33-8F54-243008338928}" type="presOf" srcId="{D47F1ABF-60BA-4317-B1B8-32EA2EA86E9F}" destId="{F3BCFA2D-C00C-42FC-883D-9EB7D6DCD796}" srcOrd="0" destOrd="0" presId="urn:microsoft.com/office/officeart/2005/8/layout/orgChart1"/>
    <dgm:cxn modelId="{5EB23E8B-DABE-4C28-9A1F-E0B8DF5C0B54}" type="presParOf" srcId="{AA06D199-3AAD-4E12-88DC-C2AC7A1EF2C5}" destId="{200F0EB8-A8F6-4F6B-B8FA-2CBE1C61C4A2}" srcOrd="0" destOrd="0" presId="urn:microsoft.com/office/officeart/2005/8/layout/orgChart1"/>
    <dgm:cxn modelId="{A04F0097-692D-4B74-9438-BF985BC1EB86}" type="presParOf" srcId="{200F0EB8-A8F6-4F6B-B8FA-2CBE1C61C4A2}" destId="{F0C0F305-5EBD-4C66-8CB4-046E2A7E174C}" srcOrd="0" destOrd="0" presId="urn:microsoft.com/office/officeart/2005/8/layout/orgChart1"/>
    <dgm:cxn modelId="{DCFFB316-815B-443B-BFEB-CB6078700139}" type="presParOf" srcId="{F0C0F305-5EBD-4C66-8CB4-046E2A7E174C}" destId="{BD96B532-7074-42E8-A444-87BF9810EFF5}" srcOrd="0" destOrd="0" presId="urn:microsoft.com/office/officeart/2005/8/layout/orgChart1"/>
    <dgm:cxn modelId="{84DBFD36-333D-45D4-97DE-E3FBCF3A81B6}" type="presParOf" srcId="{F0C0F305-5EBD-4C66-8CB4-046E2A7E174C}" destId="{3D069468-0A6A-48F4-BE2E-90A2F8E5718C}" srcOrd="1" destOrd="0" presId="urn:microsoft.com/office/officeart/2005/8/layout/orgChart1"/>
    <dgm:cxn modelId="{4FF9C26E-E3A7-4D39-A446-23EDD8131764}" type="presParOf" srcId="{200F0EB8-A8F6-4F6B-B8FA-2CBE1C61C4A2}" destId="{43AA161F-E4D6-4821-BEAA-BA93F1699143}" srcOrd="1" destOrd="0" presId="urn:microsoft.com/office/officeart/2005/8/layout/orgChart1"/>
    <dgm:cxn modelId="{987C4D45-B870-4E20-BA74-427CFE691B30}" type="presParOf" srcId="{43AA161F-E4D6-4821-BEAA-BA93F1699143}" destId="{591CE9F9-C5B8-4685-858E-C3747AB9C313}" srcOrd="0" destOrd="0" presId="urn:microsoft.com/office/officeart/2005/8/layout/orgChart1"/>
    <dgm:cxn modelId="{56CA584E-4380-4F4E-9C84-5B28EB87891A}" type="presParOf" srcId="{43AA161F-E4D6-4821-BEAA-BA93F1699143}" destId="{A199EDF3-F97F-4530-AD86-902C53319F0F}" srcOrd="1" destOrd="0" presId="urn:microsoft.com/office/officeart/2005/8/layout/orgChart1"/>
    <dgm:cxn modelId="{E3EC865E-383C-4415-8801-B98E903243F6}" type="presParOf" srcId="{A199EDF3-F97F-4530-AD86-902C53319F0F}" destId="{E77A6F4C-141C-41C0-A839-BF52CCC66F30}" srcOrd="0" destOrd="0" presId="urn:microsoft.com/office/officeart/2005/8/layout/orgChart1"/>
    <dgm:cxn modelId="{39B7CA7B-AE1E-4F76-B7CE-3A3B8FC8CDB6}" type="presParOf" srcId="{E77A6F4C-141C-41C0-A839-BF52CCC66F30}" destId="{D7FC09E2-4A11-4153-8210-67A9A56D0B49}" srcOrd="0" destOrd="0" presId="urn:microsoft.com/office/officeart/2005/8/layout/orgChart1"/>
    <dgm:cxn modelId="{F1473E11-4066-466A-83D8-D75825D069F8}" type="presParOf" srcId="{E77A6F4C-141C-41C0-A839-BF52CCC66F30}" destId="{45E12B6D-9C69-4BD5-854B-B2D2421A1204}" srcOrd="1" destOrd="0" presId="urn:microsoft.com/office/officeart/2005/8/layout/orgChart1"/>
    <dgm:cxn modelId="{D95395B2-C076-4EDC-9E1E-47E863DD8852}" type="presParOf" srcId="{A199EDF3-F97F-4530-AD86-902C53319F0F}" destId="{6B460115-914A-4430-B04F-033DCC9F4854}" srcOrd="1" destOrd="0" presId="urn:microsoft.com/office/officeart/2005/8/layout/orgChart1"/>
    <dgm:cxn modelId="{EA8E30EC-39F5-4794-AF22-5671ECB725CC}" type="presParOf" srcId="{6B460115-914A-4430-B04F-033DCC9F4854}" destId="{C3ADEEDA-2465-4787-AB0E-19C9549644FF}" srcOrd="0" destOrd="0" presId="urn:microsoft.com/office/officeart/2005/8/layout/orgChart1"/>
    <dgm:cxn modelId="{8854D3F9-83F2-4370-8E1E-162479A4DD72}" type="presParOf" srcId="{6B460115-914A-4430-B04F-033DCC9F4854}" destId="{5DAA839F-B137-4747-882B-8B90B6E96EDA}" srcOrd="1" destOrd="0" presId="urn:microsoft.com/office/officeart/2005/8/layout/orgChart1"/>
    <dgm:cxn modelId="{5A800825-58C0-494F-976F-0377DD6B209F}" type="presParOf" srcId="{5DAA839F-B137-4747-882B-8B90B6E96EDA}" destId="{42AEB1A0-DDC4-4A8C-90BA-95613E82EC49}" srcOrd="0" destOrd="0" presId="urn:microsoft.com/office/officeart/2005/8/layout/orgChart1"/>
    <dgm:cxn modelId="{7802D808-5506-4745-B029-9B2E9D20FEEF}" type="presParOf" srcId="{42AEB1A0-DDC4-4A8C-90BA-95613E82EC49}" destId="{C507761E-17EF-420F-B123-DF85851D023C}" srcOrd="0" destOrd="0" presId="urn:microsoft.com/office/officeart/2005/8/layout/orgChart1"/>
    <dgm:cxn modelId="{E27AE28E-1AAE-49FF-8825-72A8A31D8711}" type="presParOf" srcId="{42AEB1A0-DDC4-4A8C-90BA-95613E82EC49}" destId="{ED66669A-4073-410B-9B21-10F0A904067E}" srcOrd="1" destOrd="0" presId="urn:microsoft.com/office/officeart/2005/8/layout/orgChart1"/>
    <dgm:cxn modelId="{C4C062D6-C8FE-4E53-9C06-E56E6AE8D538}" type="presParOf" srcId="{5DAA839F-B137-4747-882B-8B90B6E96EDA}" destId="{656969FF-3292-412E-93E7-70970FE3AF84}" srcOrd="1" destOrd="0" presId="urn:microsoft.com/office/officeart/2005/8/layout/orgChart1"/>
    <dgm:cxn modelId="{123D2956-FF64-4570-A0A1-81FA5CC0ED95}" type="presParOf" srcId="{5DAA839F-B137-4747-882B-8B90B6E96EDA}" destId="{E19D613A-ED8F-476E-8782-35B9A4DDE81A}" srcOrd="2" destOrd="0" presId="urn:microsoft.com/office/officeart/2005/8/layout/orgChart1"/>
    <dgm:cxn modelId="{9FC6F85D-C2F1-4020-9E5F-D05051A18AEA}" type="presParOf" srcId="{6B460115-914A-4430-B04F-033DCC9F4854}" destId="{E5F22BE4-E7FC-46C6-9B77-ECBCA3DD6EF3}" srcOrd="2" destOrd="0" presId="urn:microsoft.com/office/officeart/2005/8/layout/orgChart1"/>
    <dgm:cxn modelId="{058504DA-9537-4161-AB27-961A96896631}" type="presParOf" srcId="{6B460115-914A-4430-B04F-033DCC9F4854}" destId="{E70E3B92-1ACF-439B-B31C-387FE875FF34}" srcOrd="3" destOrd="0" presId="urn:microsoft.com/office/officeart/2005/8/layout/orgChart1"/>
    <dgm:cxn modelId="{F43FACB2-FDE2-48F7-82FC-CC5195EA740D}" type="presParOf" srcId="{E70E3B92-1ACF-439B-B31C-387FE875FF34}" destId="{25DBE3B9-F0C9-4D37-B77E-9A7409431EFD}" srcOrd="0" destOrd="0" presId="urn:microsoft.com/office/officeart/2005/8/layout/orgChart1"/>
    <dgm:cxn modelId="{522C487B-9BCF-4BC6-8ABC-0797E3737EDA}" type="presParOf" srcId="{25DBE3B9-F0C9-4D37-B77E-9A7409431EFD}" destId="{91CE20F8-A1EA-4B28-95D3-355B1E6673CE}" srcOrd="0" destOrd="0" presId="urn:microsoft.com/office/officeart/2005/8/layout/orgChart1"/>
    <dgm:cxn modelId="{D590A0AF-A0FA-4C95-94A5-CE59E160D7BA}" type="presParOf" srcId="{25DBE3B9-F0C9-4D37-B77E-9A7409431EFD}" destId="{9524E3EB-3F3C-49F3-A7CD-BE7CAAA42341}" srcOrd="1" destOrd="0" presId="urn:microsoft.com/office/officeart/2005/8/layout/orgChart1"/>
    <dgm:cxn modelId="{69F5B0C7-951A-465C-96ED-70E282F8DEA3}" type="presParOf" srcId="{E70E3B92-1ACF-439B-B31C-387FE875FF34}" destId="{BF82909F-6B44-4148-950E-018972B64D92}" srcOrd="1" destOrd="0" presId="urn:microsoft.com/office/officeart/2005/8/layout/orgChart1"/>
    <dgm:cxn modelId="{C5B4A80F-4CE5-4112-9C0E-A913209E0E65}" type="presParOf" srcId="{E70E3B92-1ACF-439B-B31C-387FE875FF34}" destId="{53ED4435-B85F-47B8-8B34-E108E8D39FC8}" srcOrd="2" destOrd="0" presId="urn:microsoft.com/office/officeart/2005/8/layout/orgChart1"/>
    <dgm:cxn modelId="{D51B24D2-E944-45FD-AB04-A94EF63B83F1}" type="presParOf" srcId="{A199EDF3-F97F-4530-AD86-902C53319F0F}" destId="{98303E39-A8A4-4064-B38F-1CB25F2FE0E7}" srcOrd="2" destOrd="0" presId="urn:microsoft.com/office/officeart/2005/8/layout/orgChart1"/>
    <dgm:cxn modelId="{B1D6871E-D588-417B-B378-3823D124FD85}" type="presParOf" srcId="{43AA161F-E4D6-4821-BEAA-BA93F1699143}" destId="{F1C93FB4-F874-44C4-9443-90468D393FB8}" srcOrd="2" destOrd="0" presId="urn:microsoft.com/office/officeart/2005/8/layout/orgChart1"/>
    <dgm:cxn modelId="{E8915810-E129-44F3-AA97-889B20D74CA9}" type="presParOf" srcId="{43AA161F-E4D6-4821-BEAA-BA93F1699143}" destId="{1FC45516-DEB5-40AE-8C50-C5ACA0DECF8A}" srcOrd="3" destOrd="0" presId="urn:microsoft.com/office/officeart/2005/8/layout/orgChart1"/>
    <dgm:cxn modelId="{8E94B638-7EF1-4357-9482-AA73FE6FBFEE}" type="presParOf" srcId="{1FC45516-DEB5-40AE-8C50-C5ACA0DECF8A}" destId="{239EF56A-B0BB-4163-8139-88EDD1F2051A}" srcOrd="0" destOrd="0" presId="urn:microsoft.com/office/officeart/2005/8/layout/orgChart1"/>
    <dgm:cxn modelId="{E329A967-A7B2-4791-A0FE-F82528A553D4}" type="presParOf" srcId="{239EF56A-B0BB-4163-8139-88EDD1F2051A}" destId="{5271A764-58C8-4410-9AB2-63DFBFC67D9D}" srcOrd="0" destOrd="0" presId="urn:microsoft.com/office/officeart/2005/8/layout/orgChart1"/>
    <dgm:cxn modelId="{1358BA82-DC7E-4164-9FCA-7AE08712288F}" type="presParOf" srcId="{239EF56A-B0BB-4163-8139-88EDD1F2051A}" destId="{A4E3804A-99A4-4AE5-9753-3FB3FBC74653}" srcOrd="1" destOrd="0" presId="urn:microsoft.com/office/officeart/2005/8/layout/orgChart1"/>
    <dgm:cxn modelId="{F6AB4027-70A9-4AA3-BBA9-6084710B64C8}" type="presParOf" srcId="{1FC45516-DEB5-40AE-8C50-C5ACA0DECF8A}" destId="{5D633B85-4898-48CD-BE8C-456C85C67AEB}" srcOrd="1" destOrd="0" presId="urn:microsoft.com/office/officeart/2005/8/layout/orgChart1"/>
    <dgm:cxn modelId="{04D21392-5CF0-4635-A426-499AAFD9E49A}" type="presParOf" srcId="{5D633B85-4898-48CD-BE8C-456C85C67AEB}" destId="{2B21CC00-032E-4D6D-A3A9-77A6BB26168B}" srcOrd="0" destOrd="0" presId="urn:microsoft.com/office/officeart/2005/8/layout/orgChart1"/>
    <dgm:cxn modelId="{04B3E607-5F9E-4D2F-9F4C-193261717ACF}" type="presParOf" srcId="{5D633B85-4898-48CD-BE8C-456C85C67AEB}" destId="{CE1CDCE9-C9B7-4108-A3A9-866EF2A4A763}" srcOrd="1" destOrd="0" presId="urn:microsoft.com/office/officeart/2005/8/layout/orgChart1"/>
    <dgm:cxn modelId="{A3BEB26C-A4C9-4E8D-862E-FD6B439EC5FD}" type="presParOf" srcId="{CE1CDCE9-C9B7-4108-A3A9-866EF2A4A763}" destId="{F555080D-BF9C-4E21-BA95-307AD9A691AD}" srcOrd="0" destOrd="0" presId="urn:microsoft.com/office/officeart/2005/8/layout/orgChart1"/>
    <dgm:cxn modelId="{33413B25-2A97-42E8-AAB6-5CEF2A141685}" type="presParOf" srcId="{F555080D-BF9C-4E21-BA95-307AD9A691AD}" destId="{2530519B-1FA3-4CCE-BC94-70933EC2A81B}" srcOrd="0" destOrd="0" presId="urn:microsoft.com/office/officeart/2005/8/layout/orgChart1"/>
    <dgm:cxn modelId="{788906B7-1731-4894-86A2-D5B8BD0011C0}" type="presParOf" srcId="{F555080D-BF9C-4E21-BA95-307AD9A691AD}" destId="{81B3CA2D-1C6E-45E4-BD5B-C737ADAFD8E1}" srcOrd="1" destOrd="0" presId="urn:microsoft.com/office/officeart/2005/8/layout/orgChart1"/>
    <dgm:cxn modelId="{528076FC-A0D7-4D95-9B68-27A98E77EE78}" type="presParOf" srcId="{CE1CDCE9-C9B7-4108-A3A9-866EF2A4A763}" destId="{756D5532-3DB6-41E1-AC06-03380AC818D0}" srcOrd="1" destOrd="0" presId="urn:microsoft.com/office/officeart/2005/8/layout/orgChart1"/>
    <dgm:cxn modelId="{7AD00FAD-4074-498D-9545-EAF717A983AC}" type="presParOf" srcId="{CE1CDCE9-C9B7-4108-A3A9-866EF2A4A763}" destId="{B7D2E940-7103-4E49-94E8-D79BB07977AC}" srcOrd="2" destOrd="0" presId="urn:microsoft.com/office/officeart/2005/8/layout/orgChart1"/>
    <dgm:cxn modelId="{132E38FD-7930-41EF-AE91-D39ED8DA6AD8}" type="presParOf" srcId="{1FC45516-DEB5-40AE-8C50-C5ACA0DECF8A}" destId="{1512723F-2C10-4EA6-A49B-89EA3FDE5A6E}" srcOrd="2" destOrd="0" presId="urn:microsoft.com/office/officeart/2005/8/layout/orgChart1"/>
    <dgm:cxn modelId="{EC735F4B-55BD-424F-9C58-3C6548E7306E}" type="presParOf" srcId="{43AA161F-E4D6-4821-BEAA-BA93F1699143}" destId="{86AB2DBA-4A43-4377-AD1A-F0070884641C}" srcOrd="4" destOrd="0" presId="urn:microsoft.com/office/officeart/2005/8/layout/orgChart1"/>
    <dgm:cxn modelId="{1471B903-FC70-4E85-A38C-3A7DBC9DB89D}" type="presParOf" srcId="{43AA161F-E4D6-4821-BEAA-BA93F1699143}" destId="{B1D66285-EFB1-4F67-B507-F6E3CFC5CBF2}" srcOrd="5" destOrd="0" presId="urn:microsoft.com/office/officeart/2005/8/layout/orgChart1"/>
    <dgm:cxn modelId="{654CCD5E-3D2B-4DFB-ACEE-96F54B2BF36A}" type="presParOf" srcId="{B1D66285-EFB1-4F67-B507-F6E3CFC5CBF2}" destId="{7B9DBA52-BA5A-4C66-BBB0-7235AC35C47D}" srcOrd="0" destOrd="0" presId="urn:microsoft.com/office/officeart/2005/8/layout/orgChart1"/>
    <dgm:cxn modelId="{66A1D55E-E25F-493D-A297-48D1A3240531}" type="presParOf" srcId="{7B9DBA52-BA5A-4C66-BBB0-7235AC35C47D}" destId="{067C3FF5-3982-42E2-B9BD-A5C2782C4114}" srcOrd="0" destOrd="0" presId="urn:microsoft.com/office/officeart/2005/8/layout/orgChart1"/>
    <dgm:cxn modelId="{1FD0F39E-353A-4D49-A8A6-E32AF1B58F1D}" type="presParOf" srcId="{7B9DBA52-BA5A-4C66-BBB0-7235AC35C47D}" destId="{3FA8FCCD-B7C7-4B9A-8F82-D46A7ADE491C}" srcOrd="1" destOrd="0" presId="urn:microsoft.com/office/officeart/2005/8/layout/orgChart1"/>
    <dgm:cxn modelId="{EE8F2909-4FD7-444D-B217-04E4779D693D}" type="presParOf" srcId="{B1D66285-EFB1-4F67-B507-F6E3CFC5CBF2}" destId="{4D538484-1CB0-4400-A158-8146A3181752}" srcOrd="1" destOrd="0" presId="urn:microsoft.com/office/officeart/2005/8/layout/orgChart1"/>
    <dgm:cxn modelId="{90D97FED-CF41-44B5-A2EF-166A1F00A349}" type="presParOf" srcId="{4D538484-1CB0-4400-A158-8146A3181752}" destId="{8709A9B7-22C4-4C73-B83B-946B36E9FD82}" srcOrd="0" destOrd="0" presId="urn:microsoft.com/office/officeart/2005/8/layout/orgChart1"/>
    <dgm:cxn modelId="{AA9EEF38-29B7-47E8-A2BB-444DCBCCF012}" type="presParOf" srcId="{4D538484-1CB0-4400-A158-8146A3181752}" destId="{F454F46F-153A-4A11-989D-C0DDB8B04D84}" srcOrd="1" destOrd="0" presId="urn:microsoft.com/office/officeart/2005/8/layout/orgChart1"/>
    <dgm:cxn modelId="{2865AFAD-B866-4D54-B08D-3170B4AEFB15}" type="presParOf" srcId="{F454F46F-153A-4A11-989D-C0DDB8B04D84}" destId="{4C327AE1-2D47-4191-A8F5-9F260B828F08}" srcOrd="0" destOrd="0" presId="urn:microsoft.com/office/officeart/2005/8/layout/orgChart1"/>
    <dgm:cxn modelId="{0C039A95-5DBB-4CCD-A62E-02AA12C540C9}" type="presParOf" srcId="{4C327AE1-2D47-4191-A8F5-9F260B828F08}" destId="{F3BCFA2D-C00C-42FC-883D-9EB7D6DCD796}" srcOrd="0" destOrd="0" presId="urn:microsoft.com/office/officeart/2005/8/layout/orgChart1"/>
    <dgm:cxn modelId="{DA703170-E649-4189-A7CF-6FCDD83414B2}" type="presParOf" srcId="{4C327AE1-2D47-4191-A8F5-9F260B828F08}" destId="{E6225D63-6ED6-4ACF-B54D-3269A18F2A59}" srcOrd="1" destOrd="0" presId="urn:microsoft.com/office/officeart/2005/8/layout/orgChart1"/>
    <dgm:cxn modelId="{C1B7B628-35EB-4C14-8DCB-4223BF5D4538}" type="presParOf" srcId="{F454F46F-153A-4A11-989D-C0DDB8B04D84}" destId="{D549F968-3D66-4281-BA89-6A1D296480D8}" srcOrd="1" destOrd="0" presId="urn:microsoft.com/office/officeart/2005/8/layout/orgChart1"/>
    <dgm:cxn modelId="{7AE73699-6C72-4748-8684-6361E61475F1}" type="presParOf" srcId="{F454F46F-153A-4A11-989D-C0DDB8B04D84}" destId="{3AF041B6-7085-4448-80C1-C1AAF9C404B9}" srcOrd="2" destOrd="0" presId="urn:microsoft.com/office/officeart/2005/8/layout/orgChart1"/>
    <dgm:cxn modelId="{28262BE0-7A03-496D-B34C-B4D04EBBA1DD}" type="presParOf" srcId="{4D538484-1CB0-4400-A158-8146A3181752}" destId="{133B18B3-089F-4D3E-B7E4-7F2BB6165AC9}" srcOrd="2" destOrd="0" presId="urn:microsoft.com/office/officeart/2005/8/layout/orgChart1"/>
    <dgm:cxn modelId="{520D5719-47D9-431A-8B5E-0D56A75FE42E}" type="presParOf" srcId="{4D538484-1CB0-4400-A158-8146A3181752}" destId="{F7608A78-CEEA-4759-B941-6BB616CE7EB5}" srcOrd="3" destOrd="0" presId="urn:microsoft.com/office/officeart/2005/8/layout/orgChart1"/>
    <dgm:cxn modelId="{C397E7BD-339A-4E9D-ACE7-A3DAB2B154B8}" type="presParOf" srcId="{F7608A78-CEEA-4759-B941-6BB616CE7EB5}" destId="{882B7989-6E04-4AB5-B03C-4294387973E2}" srcOrd="0" destOrd="0" presId="urn:microsoft.com/office/officeart/2005/8/layout/orgChart1"/>
    <dgm:cxn modelId="{E610136A-7D49-4294-A3AA-3D240D4AA631}" type="presParOf" srcId="{882B7989-6E04-4AB5-B03C-4294387973E2}" destId="{C9140565-89E3-4AFC-85B8-7E672F4D7C28}" srcOrd="0" destOrd="0" presId="urn:microsoft.com/office/officeart/2005/8/layout/orgChart1"/>
    <dgm:cxn modelId="{4DDB2009-D75A-4908-8DF6-F9E9BEF8F6D4}" type="presParOf" srcId="{882B7989-6E04-4AB5-B03C-4294387973E2}" destId="{7C8B8111-6270-4676-9B2A-21B0896692CC}" srcOrd="1" destOrd="0" presId="urn:microsoft.com/office/officeart/2005/8/layout/orgChart1"/>
    <dgm:cxn modelId="{2CCD7753-1EE4-447D-91AC-5C55B6468320}" type="presParOf" srcId="{F7608A78-CEEA-4759-B941-6BB616CE7EB5}" destId="{1B107925-E3C2-4AAD-B133-9458E0F8FEE1}" srcOrd="1" destOrd="0" presId="urn:microsoft.com/office/officeart/2005/8/layout/orgChart1"/>
    <dgm:cxn modelId="{34297798-C280-4C5D-BCBE-5E2B97F207D1}" type="presParOf" srcId="{F7608A78-CEEA-4759-B941-6BB616CE7EB5}" destId="{80BF720A-517B-453D-AC9B-8B8F8E178F9A}" srcOrd="2" destOrd="0" presId="urn:microsoft.com/office/officeart/2005/8/layout/orgChart1"/>
    <dgm:cxn modelId="{3DC0636C-1DC1-4DCC-B4CF-FE0DBD2503DB}" type="presParOf" srcId="{B1D66285-EFB1-4F67-B507-F6E3CFC5CBF2}" destId="{2E7D1894-7B6F-4463-8818-07A02B47401B}" srcOrd="2" destOrd="0" presId="urn:microsoft.com/office/officeart/2005/8/layout/orgChart1"/>
    <dgm:cxn modelId="{66EBC6EF-2E5B-4F6E-A08D-E991AD057EE0}" type="presParOf" srcId="{200F0EB8-A8F6-4F6B-B8FA-2CBE1C61C4A2}" destId="{1816A843-4C94-478E-A1A2-CD290B309F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45ABD4-E073-4D50-9E36-D9637C40CF9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037C70F-EAD7-460B-BD61-E330228CE3DC}">
      <dgm:prSet phldrT="[Tekst]"/>
      <dgm:spPr/>
      <dgm:t>
        <a:bodyPr/>
        <a:lstStyle/>
        <a:p>
          <a:r>
            <a:rPr lang="pl-PL" dirty="0" smtClean="0"/>
            <a:t>Siedlce</a:t>
          </a:r>
          <a:endParaRPr lang="pl-PL" dirty="0"/>
        </a:p>
      </dgm:t>
    </dgm:pt>
    <dgm:pt modelId="{EA6BC507-854B-47D1-9AAB-7442B9E52744}" type="parTrans" cxnId="{6E349CE0-494F-4062-BFDA-9681302FBBF6}">
      <dgm:prSet/>
      <dgm:spPr/>
      <dgm:t>
        <a:bodyPr/>
        <a:lstStyle/>
        <a:p>
          <a:endParaRPr lang="pl-PL"/>
        </a:p>
      </dgm:t>
    </dgm:pt>
    <dgm:pt modelId="{470A35B2-1057-4BEA-9CA2-EFBF5733EBA8}" type="sibTrans" cxnId="{6E349CE0-494F-4062-BFDA-9681302FBBF6}">
      <dgm:prSet/>
      <dgm:spPr/>
      <dgm:t>
        <a:bodyPr/>
        <a:lstStyle/>
        <a:p>
          <a:endParaRPr lang="pl-PL"/>
        </a:p>
      </dgm:t>
    </dgm:pt>
    <dgm:pt modelId="{191110C6-EA4A-4DEA-A4DB-4926CEEB029B}">
      <dgm:prSet phldrT="[Tekst]"/>
      <dgm:spPr/>
      <dgm:t>
        <a:bodyPr/>
        <a:lstStyle/>
        <a:p>
          <a:r>
            <a:rPr lang="pl-PL" dirty="0" smtClean="0"/>
            <a:t>Łuków</a:t>
          </a:r>
          <a:endParaRPr lang="pl-PL" dirty="0"/>
        </a:p>
      </dgm:t>
    </dgm:pt>
    <dgm:pt modelId="{B1018714-957D-4A34-98C9-D33DF4E2E37D}" type="parTrans" cxnId="{19BC67C4-8D88-469A-A7FE-AB7DBE184246}">
      <dgm:prSet/>
      <dgm:spPr/>
      <dgm:t>
        <a:bodyPr/>
        <a:lstStyle/>
        <a:p>
          <a:endParaRPr lang="pl-PL"/>
        </a:p>
      </dgm:t>
    </dgm:pt>
    <dgm:pt modelId="{331CA393-32D1-4C7F-9B28-8575108CE6E1}" type="sibTrans" cxnId="{19BC67C4-8D88-469A-A7FE-AB7DBE184246}">
      <dgm:prSet/>
      <dgm:spPr/>
      <dgm:t>
        <a:bodyPr/>
        <a:lstStyle/>
        <a:p>
          <a:endParaRPr lang="pl-PL"/>
        </a:p>
      </dgm:t>
    </dgm:pt>
    <dgm:pt modelId="{62073F14-30EB-4835-8FEA-DF96EA4B7D5F}">
      <dgm:prSet phldrT="[Tekst]"/>
      <dgm:spPr/>
      <dgm:t>
        <a:bodyPr/>
        <a:lstStyle/>
        <a:p>
          <a:r>
            <a:rPr lang="pl-PL" dirty="0" smtClean="0"/>
            <a:t>Mińsk Mazowiecki</a:t>
          </a:r>
          <a:endParaRPr lang="pl-PL" dirty="0"/>
        </a:p>
      </dgm:t>
    </dgm:pt>
    <dgm:pt modelId="{AFABCCEE-C373-48A9-B465-EA2A129A9E86}" type="parTrans" cxnId="{50E2D710-8A0E-4A9A-86DB-98FD37A290C7}">
      <dgm:prSet/>
      <dgm:spPr/>
      <dgm:t>
        <a:bodyPr/>
        <a:lstStyle/>
        <a:p>
          <a:endParaRPr lang="pl-PL"/>
        </a:p>
      </dgm:t>
    </dgm:pt>
    <dgm:pt modelId="{E084BEE7-6671-44C4-A165-91534EB55141}" type="sibTrans" cxnId="{50E2D710-8A0E-4A9A-86DB-98FD37A290C7}">
      <dgm:prSet/>
      <dgm:spPr/>
      <dgm:t>
        <a:bodyPr/>
        <a:lstStyle/>
        <a:p>
          <a:endParaRPr lang="pl-PL"/>
        </a:p>
      </dgm:t>
    </dgm:pt>
    <dgm:pt modelId="{A9A2B862-BA71-45C6-BF03-641D85F358CF}">
      <dgm:prSet/>
      <dgm:spPr/>
      <dgm:t>
        <a:bodyPr/>
        <a:lstStyle/>
        <a:p>
          <a:r>
            <a:rPr lang="pl-PL" dirty="0" smtClean="0"/>
            <a:t>Węgrów</a:t>
          </a:r>
          <a:endParaRPr lang="pl-PL" dirty="0"/>
        </a:p>
      </dgm:t>
    </dgm:pt>
    <dgm:pt modelId="{70E68460-59AD-45F0-88EB-31A080F018A7}" type="parTrans" cxnId="{2EEBCD40-BB42-4B88-A8CF-73CD3BBE8901}">
      <dgm:prSet/>
      <dgm:spPr/>
      <dgm:t>
        <a:bodyPr/>
        <a:lstStyle/>
        <a:p>
          <a:endParaRPr lang="pl-PL"/>
        </a:p>
      </dgm:t>
    </dgm:pt>
    <dgm:pt modelId="{4401D0E7-67D0-4DA4-B1E9-2E80C95D0EDF}" type="sibTrans" cxnId="{2EEBCD40-BB42-4B88-A8CF-73CD3BBE8901}">
      <dgm:prSet/>
      <dgm:spPr/>
      <dgm:t>
        <a:bodyPr/>
        <a:lstStyle/>
        <a:p>
          <a:endParaRPr lang="pl-PL"/>
        </a:p>
      </dgm:t>
    </dgm:pt>
    <dgm:pt modelId="{669CA548-07BB-4178-B146-DCB167AC1171}">
      <dgm:prSet/>
      <dgm:spPr/>
      <dgm:t>
        <a:bodyPr/>
        <a:lstStyle/>
        <a:p>
          <a:r>
            <a:rPr lang="pl-PL" dirty="0" smtClean="0"/>
            <a:t>Garwolin</a:t>
          </a:r>
          <a:endParaRPr lang="pl-PL" dirty="0"/>
        </a:p>
      </dgm:t>
    </dgm:pt>
    <dgm:pt modelId="{F20E031A-5E17-440C-B052-1918A5A13DF2}" type="parTrans" cxnId="{AE2103FB-3825-4EB1-8B48-ADA0017AE1D9}">
      <dgm:prSet/>
      <dgm:spPr/>
      <dgm:t>
        <a:bodyPr/>
        <a:lstStyle/>
        <a:p>
          <a:endParaRPr lang="pl-PL"/>
        </a:p>
      </dgm:t>
    </dgm:pt>
    <dgm:pt modelId="{7C4F3073-0F6C-47FE-B55C-4B42EB074ECF}" type="sibTrans" cxnId="{AE2103FB-3825-4EB1-8B48-ADA0017AE1D9}">
      <dgm:prSet/>
      <dgm:spPr/>
      <dgm:t>
        <a:bodyPr/>
        <a:lstStyle/>
        <a:p>
          <a:endParaRPr lang="pl-PL"/>
        </a:p>
      </dgm:t>
    </dgm:pt>
    <dgm:pt modelId="{91BB5DBF-969F-4893-AD81-50FC9B74C3C7}">
      <dgm:prSet/>
      <dgm:spPr/>
      <dgm:t>
        <a:bodyPr/>
        <a:lstStyle/>
        <a:p>
          <a:r>
            <a:rPr lang="pl-PL" dirty="0" smtClean="0"/>
            <a:t>Wyszków</a:t>
          </a:r>
          <a:endParaRPr lang="pl-PL" dirty="0"/>
        </a:p>
      </dgm:t>
    </dgm:pt>
    <dgm:pt modelId="{1EC77688-3BB1-4C25-8C3F-BCE7A43B4829}" type="parTrans" cxnId="{594152BC-C15A-48B5-B364-8E3317A9C360}">
      <dgm:prSet/>
      <dgm:spPr/>
      <dgm:t>
        <a:bodyPr/>
        <a:lstStyle/>
        <a:p>
          <a:endParaRPr lang="pl-PL"/>
        </a:p>
      </dgm:t>
    </dgm:pt>
    <dgm:pt modelId="{0DC3A831-CA38-4476-97A8-0C380737D7B7}" type="sibTrans" cxnId="{594152BC-C15A-48B5-B364-8E3317A9C360}">
      <dgm:prSet/>
      <dgm:spPr/>
      <dgm:t>
        <a:bodyPr/>
        <a:lstStyle/>
        <a:p>
          <a:endParaRPr lang="pl-PL"/>
        </a:p>
      </dgm:t>
    </dgm:pt>
    <dgm:pt modelId="{3603455C-D17D-4211-843A-2D8BA7CC0D80}">
      <dgm:prSet/>
      <dgm:spPr/>
      <dgm:t>
        <a:bodyPr/>
        <a:lstStyle/>
        <a:p>
          <a:r>
            <a:rPr lang="pl-PL" dirty="0" smtClean="0"/>
            <a:t>Łaskarzew</a:t>
          </a:r>
          <a:endParaRPr lang="pl-PL" dirty="0"/>
        </a:p>
      </dgm:t>
    </dgm:pt>
    <dgm:pt modelId="{56DD714F-45E8-45AA-B5B9-157702440795}" type="parTrans" cxnId="{901F6895-49F9-43D6-BA6E-CF0142E84D3C}">
      <dgm:prSet/>
      <dgm:spPr/>
      <dgm:t>
        <a:bodyPr/>
        <a:lstStyle/>
        <a:p>
          <a:endParaRPr lang="pl-PL"/>
        </a:p>
      </dgm:t>
    </dgm:pt>
    <dgm:pt modelId="{5C06E25A-18D1-4D57-8E85-1CE77F729A32}" type="sibTrans" cxnId="{901F6895-49F9-43D6-BA6E-CF0142E84D3C}">
      <dgm:prSet/>
      <dgm:spPr/>
      <dgm:t>
        <a:bodyPr/>
        <a:lstStyle/>
        <a:p>
          <a:endParaRPr lang="pl-PL"/>
        </a:p>
      </dgm:t>
    </dgm:pt>
    <dgm:pt modelId="{B9BB5278-2D0A-4525-8D4D-3F12BB4416C4}">
      <dgm:prSet/>
      <dgm:spPr/>
      <dgm:t>
        <a:bodyPr/>
        <a:lstStyle/>
        <a:p>
          <a:endParaRPr lang="pl-PL"/>
        </a:p>
      </dgm:t>
    </dgm:pt>
    <dgm:pt modelId="{D769E247-D544-4F3C-BFC7-A86DDAE0DD09}" type="parTrans" cxnId="{632D0B8E-AB00-492B-8B7E-5DC93EA7B5B8}">
      <dgm:prSet/>
      <dgm:spPr/>
      <dgm:t>
        <a:bodyPr/>
        <a:lstStyle/>
        <a:p>
          <a:endParaRPr lang="pl-PL"/>
        </a:p>
      </dgm:t>
    </dgm:pt>
    <dgm:pt modelId="{F1D4E486-D1A1-473F-893E-24D08AABB3A9}" type="sibTrans" cxnId="{632D0B8E-AB00-492B-8B7E-5DC93EA7B5B8}">
      <dgm:prSet/>
      <dgm:spPr/>
      <dgm:t>
        <a:bodyPr/>
        <a:lstStyle/>
        <a:p>
          <a:endParaRPr lang="pl-PL"/>
        </a:p>
      </dgm:t>
    </dgm:pt>
    <dgm:pt modelId="{CD08F277-BB23-4708-AC01-4A4CE5E9247D}">
      <dgm:prSet/>
      <dgm:spPr/>
      <dgm:t>
        <a:bodyPr/>
        <a:lstStyle/>
        <a:p>
          <a:endParaRPr lang="pl-PL"/>
        </a:p>
      </dgm:t>
    </dgm:pt>
    <dgm:pt modelId="{0ACF7E61-E381-45E7-8782-9C9CF27FDAC7}" type="parTrans" cxnId="{BB0E7025-1442-4FE8-84C1-E19BA1CEDAD0}">
      <dgm:prSet/>
      <dgm:spPr/>
      <dgm:t>
        <a:bodyPr/>
        <a:lstStyle/>
        <a:p>
          <a:endParaRPr lang="pl-PL"/>
        </a:p>
      </dgm:t>
    </dgm:pt>
    <dgm:pt modelId="{847486B8-11C8-402F-9715-0586ED65CD46}" type="sibTrans" cxnId="{BB0E7025-1442-4FE8-84C1-E19BA1CEDAD0}">
      <dgm:prSet/>
      <dgm:spPr/>
      <dgm:t>
        <a:bodyPr/>
        <a:lstStyle/>
        <a:p>
          <a:endParaRPr lang="pl-PL"/>
        </a:p>
      </dgm:t>
    </dgm:pt>
    <dgm:pt modelId="{C6F3A672-5DDB-4E7B-8E53-A4100FF45C16}" type="pres">
      <dgm:prSet presAssocID="{5645ABD4-E073-4D50-9E36-D9637C40CF9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7D2613CF-954A-4085-A11C-EFA6BAF171F9}" type="pres">
      <dgm:prSet presAssocID="{A9A2B862-BA71-45C6-BF03-641D85F358CF}" presName="hierRoot1" presStyleCnt="0">
        <dgm:presLayoutVars>
          <dgm:hierBranch val="init"/>
        </dgm:presLayoutVars>
      </dgm:prSet>
      <dgm:spPr/>
    </dgm:pt>
    <dgm:pt modelId="{FBB2E302-3DA0-4426-8CCA-588BF1CCBAA2}" type="pres">
      <dgm:prSet presAssocID="{A9A2B862-BA71-45C6-BF03-641D85F358CF}" presName="rootComposite1" presStyleCnt="0"/>
      <dgm:spPr/>
    </dgm:pt>
    <dgm:pt modelId="{CA007161-9475-432F-905F-1D26D85E76EC}" type="pres">
      <dgm:prSet presAssocID="{A9A2B862-BA71-45C6-BF03-641D85F358CF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0110099-3AB2-4FAB-8F70-4F972BE63DA4}" type="pres">
      <dgm:prSet presAssocID="{A9A2B862-BA71-45C6-BF03-641D85F358CF}" presName="rootConnector1" presStyleLbl="node1" presStyleIdx="0" presStyleCnt="0"/>
      <dgm:spPr/>
      <dgm:t>
        <a:bodyPr/>
        <a:lstStyle/>
        <a:p>
          <a:endParaRPr lang="pl-PL"/>
        </a:p>
      </dgm:t>
    </dgm:pt>
    <dgm:pt modelId="{1C5D1C7E-F7D6-488D-9816-64FB1ED1B159}" type="pres">
      <dgm:prSet presAssocID="{A9A2B862-BA71-45C6-BF03-641D85F358CF}" presName="hierChild2" presStyleCnt="0"/>
      <dgm:spPr/>
    </dgm:pt>
    <dgm:pt modelId="{4C048E4F-1F2C-49A0-B93E-9090E2DFF28C}" type="pres">
      <dgm:prSet presAssocID="{1EC77688-3BB1-4C25-8C3F-BCE7A43B4829}" presName="Name37" presStyleLbl="parChTrans1D2" presStyleIdx="0" presStyleCnt="4"/>
      <dgm:spPr/>
      <dgm:t>
        <a:bodyPr/>
        <a:lstStyle/>
        <a:p>
          <a:endParaRPr lang="pl-PL"/>
        </a:p>
      </dgm:t>
    </dgm:pt>
    <dgm:pt modelId="{52609326-97A9-413D-96F6-BC7769EB80C1}" type="pres">
      <dgm:prSet presAssocID="{91BB5DBF-969F-4893-AD81-50FC9B74C3C7}" presName="hierRoot2" presStyleCnt="0">
        <dgm:presLayoutVars>
          <dgm:hierBranch/>
        </dgm:presLayoutVars>
      </dgm:prSet>
      <dgm:spPr/>
    </dgm:pt>
    <dgm:pt modelId="{2BB20DDF-4156-4A14-B130-E4F7F25C0BA8}" type="pres">
      <dgm:prSet presAssocID="{91BB5DBF-969F-4893-AD81-50FC9B74C3C7}" presName="rootComposite" presStyleCnt="0"/>
      <dgm:spPr/>
    </dgm:pt>
    <dgm:pt modelId="{6457B16C-BD49-4EE5-B3F0-0345F7DA9C01}" type="pres">
      <dgm:prSet presAssocID="{91BB5DBF-969F-4893-AD81-50FC9B74C3C7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0C5BECF-B7BB-4D80-9B4A-A405C2109976}" type="pres">
      <dgm:prSet presAssocID="{91BB5DBF-969F-4893-AD81-50FC9B74C3C7}" presName="rootConnector" presStyleLbl="node2" presStyleIdx="0" presStyleCnt="4"/>
      <dgm:spPr/>
      <dgm:t>
        <a:bodyPr/>
        <a:lstStyle/>
        <a:p>
          <a:endParaRPr lang="pl-PL"/>
        </a:p>
      </dgm:t>
    </dgm:pt>
    <dgm:pt modelId="{BD8ACE37-8019-41BE-9046-B574FDE8E692}" type="pres">
      <dgm:prSet presAssocID="{91BB5DBF-969F-4893-AD81-50FC9B74C3C7}" presName="hierChild4" presStyleCnt="0"/>
      <dgm:spPr/>
    </dgm:pt>
    <dgm:pt modelId="{AA467394-1C59-4773-9FBC-7A5AB8E1FE18}" type="pres">
      <dgm:prSet presAssocID="{D769E247-D544-4F3C-BFC7-A86DDAE0DD09}" presName="Name35" presStyleLbl="parChTrans1D3" presStyleIdx="0" presStyleCnt="2"/>
      <dgm:spPr/>
      <dgm:t>
        <a:bodyPr/>
        <a:lstStyle/>
        <a:p>
          <a:endParaRPr lang="pl-PL"/>
        </a:p>
      </dgm:t>
    </dgm:pt>
    <dgm:pt modelId="{1C5336FB-4CE8-437E-AC10-14A72EC61F61}" type="pres">
      <dgm:prSet presAssocID="{B9BB5278-2D0A-4525-8D4D-3F12BB4416C4}" presName="hierRoot2" presStyleCnt="0">
        <dgm:presLayoutVars>
          <dgm:hierBranch val="init"/>
        </dgm:presLayoutVars>
      </dgm:prSet>
      <dgm:spPr/>
    </dgm:pt>
    <dgm:pt modelId="{1C33B0D2-59CA-4CD4-8A54-74C217713DC9}" type="pres">
      <dgm:prSet presAssocID="{B9BB5278-2D0A-4525-8D4D-3F12BB4416C4}" presName="rootComposite" presStyleCnt="0"/>
      <dgm:spPr/>
    </dgm:pt>
    <dgm:pt modelId="{B7491CF2-F29A-4F5E-8934-F7483BCFB40F}" type="pres">
      <dgm:prSet presAssocID="{B9BB5278-2D0A-4525-8D4D-3F12BB4416C4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85C633B-38EA-48D4-A21E-EF0B690335A7}" type="pres">
      <dgm:prSet presAssocID="{B9BB5278-2D0A-4525-8D4D-3F12BB4416C4}" presName="rootConnector" presStyleLbl="node3" presStyleIdx="0" presStyleCnt="2"/>
      <dgm:spPr/>
      <dgm:t>
        <a:bodyPr/>
        <a:lstStyle/>
        <a:p>
          <a:endParaRPr lang="pl-PL"/>
        </a:p>
      </dgm:t>
    </dgm:pt>
    <dgm:pt modelId="{05DC223B-DF24-4696-8B82-66D8C899F18C}" type="pres">
      <dgm:prSet presAssocID="{B9BB5278-2D0A-4525-8D4D-3F12BB4416C4}" presName="hierChild4" presStyleCnt="0"/>
      <dgm:spPr/>
    </dgm:pt>
    <dgm:pt modelId="{1F3712D8-FBF2-44BA-8B43-07D9E64DCFE5}" type="pres">
      <dgm:prSet presAssocID="{B9BB5278-2D0A-4525-8D4D-3F12BB4416C4}" presName="hierChild5" presStyleCnt="0"/>
      <dgm:spPr/>
    </dgm:pt>
    <dgm:pt modelId="{62185E72-3296-402D-8209-0CDB53A4CB7C}" type="pres">
      <dgm:prSet presAssocID="{91BB5DBF-969F-4893-AD81-50FC9B74C3C7}" presName="hierChild5" presStyleCnt="0"/>
      <dgm:spPr/>
    </dgm:pt>
    <dgm:pt modelId="{B7B8389F-FEDC-4475-A114-D19945B30BEF}" type="pres">
      <dgm:prSet presAssocID="{A9A2B862-BA71-45C6-BF03-641D85F358CF}" presName="hierChild3" presStyleCnt="0"/>
      <dgm:spPr/>
    </dgm:pt>
    <dgm:pt modelId="{DA451E2E-744E-4867-A05A-79DD6F8830BC}" type="pres">
      <dgm:prSet presAssocID="{1037C70F-EAD7-460B-BD61-E330228CE3DC}" presName="hierRoot1" presStyleCnt="0">
        <dgm:presLayoutVars>
          <dgm:hierBranch val="init"/>
        </dgm:presLayoutVars>
      </dgm:prSet>
      <dgm:spPr/>
    </dgm:pt>
    <dgm:pt modelId="{A6C97B01-EB00-4BAF-BBF5-5DC6F3EFF0F9}" type="pres">
      <dgm:prSet presAssocID="{1037C70F-EAD7-460B-BD61-E330228CE3DC}" presName="rootComposite1" presStyleCnt="0"/>
      <dgm:spPr/>
    </dgm:pt>
    <dgm:pt modelId="{2B91F43B-9149-4660-907F-DAEF8E28F25A}" type="pres">
      <dgm:prSet presAssocID="{1037C70F-EAD7-460B-BD61-E330228CE3DC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8863DCD-F285-411B-9B95-938B85E5A0B1}" type="pres">
      <dgm:prSet presAssocID="{1037C70F-EAD7-460B-BD61-E330228CE3DC}" presName="rootConnector1" presStyleLbl="node1" presStyleIdx="0" presStyleCnt="0"/>
      <dgm:spPr/>
      <dgm:t>
        <a:bodyPr/>
        <a:lstStyle/>
        <a:p>
          <a:endParaRPr lang="pl-PL"/>
        </a:p>
      </dgm:t>
    </dgm:pt>
    <dgm:pt modelId="{58FEC439-4035-45FB-A01A-92ABBFE57B4E}" type="pres">
      <dgm:prSet presAssocID="{1037C70F-EAD7-460B-BD61-E330228CE3DC}" presName="hierChild2" presStyleCnt="0"/>
      <dgm:spPr/>
    </dgm:pt>
    <dgm:pt modelId="{B5663559-800E-45AD-8284-E2EF30060760}" type="pres">
      <dgm:prSet presAssocID="{B1018714-957D-4A34-98C9-D33DF4E2E37D}" presName="Name37" presStyleLbl="parChTrans1D2" presStyleIdx="1" presStyleCnt="4"/>
      <dgm:spPr/>
      <dgm:t>
        <a:bodyPr/>
        <a:lstStyle/>
        <a:p>
          <a:endParaRPr lang="pl-PL"/>
        </a:p>
      </dgm:t>
    </dgm:pt>
    <dgm:pt modelId="{98AF251C-C7DF-48A9-8B41-372C4F535F24}" type="pres">
      <dgm:prSet presAssocID="{191110C6-EA4A-4DEA-A4DB-4926CEEB029B}" presName="hierRoot2" presStyleCnt="0">
        <dgm:presLayoutVars>
          <dgm:hierBranch val="init"/>
        </dgm:presLayoutVars>
      </dgm:prSet>
      <dgm:spPr/>
    </dgm:pt>
    <dgm:pt modelId="{81AA5A5C-E460-4077-BBDD-86C87B12FAA3}" type="pres">
      <dgm:prSet presAssocID="{191110C6-EA4A-4DEA-A4DB-4926CEEB029B}" presName="rootComposite" presStyleCnt="0"/>
      <dgm:spPr/>
    </dgm:pt>
    <dgm:pt modelId="{86528C9C-BF46-475A-A87D-A60208D436DD}" type="pres">
      <dgm:prSet presAssocID="{191110C6-EA4A-4DEA-A4DB-4926CEEB029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D3B512B-4B7B-45CE-AA7E-FB4C5CE4B453}" type="pres">
      <dgm:prSet presAssocID="{191110C6-EA4A-4DEA-A4DB-4926CEEB029B}" presName="rootConnector" presStyleLbl="node2" presStyleIdx="1" presStyleCnt="4"/>
      <dgm:spPr/>
      <dgm:t>
        <a:bodyPr/>
        <a:lstStyle/>
        <a:p>
          <a:endParaRPr lang="pl-PL"/>
        </a:p>
      </dgm:t>
    </dgm:pt>
    <dgm:pt modelId="{C8306057-3C95-48D7-9DE2-DCE2B7074164}" type="pres">
      <dgm:prSet presAssocID="{191110C6-EA4A-4DEA-A4DB-4926CEEB029B}" presName="hierChild4" presStyleCnt="0"/>
      <dgm:spPr/>
    </dgm:pt>
    <dgm:pt modelId="{37604EFB-37C0-4CAA-AB69-5C48B545A6E6}" type="pres">
      <dgm:prSet presAssocID="{191110C6-EA4A-4DEA-A4DB-4926CEEB029B}" presName="hierChild5" presStyleCnt="0"/>
      <dgm:spPr/>
    </dgm:pt>
    <dgm:pt modelId="{1A204824-B8AC-4922-99A9-B68DAB704217}" type="pres">
      <dgm:prSet presAssocID="{AFABCCEE-C373-48A9-B465-EA2A129A9E86}" presName="Name37" presStyleLbl="parChTrans1D2" presStyleIdx="2" presStyleCnt="4"/>
      <dgm:spPr/>
      <dgm:t>
        <a:bodyPr/>
        <a:lstStyle/>
        <a:p>
          <a:endParaRPr lang="pl-PL"/>
        </a:p>
      </dgm:t>
    </dgm:pt>
    <dgm:pt modelId="{41AAC03C-E726-41B9-B729-DBB9452E3A3E}" type="pres">
      <dgm:prSet presAssocID="{62073F14-30EB-4835-8FEA-DF96EA4B7D5F}" presName="hierRoot2" presStyleCnt="0">
        <dgm:presLayoutVars>
          <dgm:hierBranch val="init"/>
        </dgm:presLayoutVars>
      </dgm:prSet>
      <dgm:spPr/>
    </dgm:pt>
    <dgm:pt modelId="{11FABABC-BC79-461E-84B3-3A0267FDB18F}" type="pres">
      <dgm:prSet presAssocID="{62073F14-30EB-4835-8FEA-DF96EA4B7D5F}" presName="rootComposite" presStyleCnt="0"/>
      <dgm:spPr/>
    </dgm:pt>
    <dgm:pt modelId="{5CB5008D-A5C3-43EA-B5A4-553F9A068F61}" type="pres">
      <dgm:prSet presAssocID="{62073F14-30EB-4835-8FEA-DF96EA4B7D5F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FA81133-72AB-48B1-9309-E396C2568E1A}" type="pres">
      <dgm:prSet presAssocID="{62073F14-30EB-4835-8FEA-DF96EA4B7D5F}" presName="rootConnector" presStyleLbl="node2" presStyleIdx="2" presStyleCnt="4"/>
      <dgm:spPr/>
      <dgm:t>
        <a:bodyPr/>
        <a:lstStyle/>
        <a:p>
          <a:endParaRPr lang="pl-PL"/>
        </a:p>
      </dgm:t>
    </dgm:pt>
    <dgm:pt modelId="{15D91FC4-9A6B-4693-9ABC-90D3A66F7C65}" type="pres">
      <dgm:prSet presAssocID="{62073F14-30EB-4835-8FEA-DF96EA4B7D5F}" presName="hierChild4" presStyleCnt="0"/>
      <dgm:spPr/>
    </dgm:pt>
    <dgm:pt modelId="{940CCEAD-930E-45DA-A310-DA2B4B7E6D0B}" type="pres">
      <dgm:prSet presAssocID="{62073F14-30EB-4835-8FEA-DF96EA4B7D5F}" presName="hierChild5" presStyleCnt="0"/>
      <dgm:spPr/>
    </dgm:pt>
    <dgm:pt modelId="{B347D7DC-A9E2-492C-8F25-130C8BD8E02E}" type="pres">
      <dgm:prSet presAssocID="{1037C70F-EAD7-460B-BD61-E330228CE3DC}" presName="hierChild3" presStyleCnt="0"/>
      <dgm:spPr/>
    </dgm:pt>
    <dgm:pt modelId="{9EB3B52C-B762-48A6-90E4-F1438ACDD366}" type="pres">
      <dgm:prSet presAssocID="{669CA548-07BB-4178-B146-DCB167AC1171}" presName="hierRoot1" presStyleCnt="0">
        <dgm:presLayoutVars>
          <dgm:hierBranch val="init"/>
        </dgm:presLayoutVars>
      </dgm:prSet>
      <dgm:spPr/>
    </dgm:pt>
    <dgm:pt modelId="{A5E3C2B4-3A75-477A-855A-3F27A3993DE2}" type="pres">
      <dgm:prSet presAssocID="{669CA548-07BB-4178-B146-DCB167AC1171}" presName="rootComposite1" presStyleCnt="0"/>
      <dgm:spPr/>
    </dgm:pt>
    <dgm:pt modelId="{D5C95DEF-D133-4885-A6C7-69B811553564}" type="pres">
      <dgm:prSet presAssocID="{669CA548-07BB-4178-B146-DCB167AC1171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A0C2D10-A376-4CFD-B691-28121E7689E0}" type="pres">
      <dgm:prSet presAssocID="{669CA548-07BB-4178-B146-DCB167AC1171}" presName="rootConnector1" presStyleLbl="node1" presStyleIdx="0" presStyleCnt="0"/>
      <dgm:spPr/>
      <dgm:t>
        <a:bodyPr/>
        <a:lstStyle/>
        <a:p>
          <a:endParaRPr lang="pl-PL"/>
        </a:p>
      </dgm:t>
    </dgm:pt>
    <dgm:pt modelId="{BEA08260-D8E5-48C1-A01D-F394CFEFE8E6}" type="pres">
      <dgm:prSet presAssocID="{669CA548-07BB-4178-B146-DCB167AC1171}" presName="hierChild2" presStyleCnt="0"/>
      <dgm:spPr/>
    </dgm:pt>
    <dgm:pt modelId="{2AEC456C-F160-4F8E-A498-CA75A39A9AB0}" type="pres">
      <dgm:prSet presAssocID="{56DD714F-45E8-45AA-B5B9-157702440795}" presName="Name37" presStyleLbl="parChTrans1D2" presStyleIdx="3" presStyleCnt="4"/>
      <dgm:spPr/>
      <dgm:t>
        <a:bodyPr/>
        <a:lstStyle/>
        <a:p>
          <a:endParaRPr lang="pl-PL"/>
        </a:p>
      </dgm:t>
    </dgm:pt>
    <dgm:pt modelId="{9FF06D97-B573-4C2E-9F02-1E77E5E8C774}" type="pres">
      <dgm:prSet presAssocID="{3603455C-D17D-4211-843A-2D8BA7CC0D80}" presName="hierRoot2" presStyleCnt="0">
        <dgm:presLayoutVars>
          <dgm:hierBranch/>
        </dgm:presLayoutVars>
      </dgm:prSet>
      <dgm:spPr/>
    </dgm:pt>
    <dgm:pt modelId="{B1CB2479-5C32-48BB-A982-D793B69A5621}" type="pres">
      <dgm:prSet presAssocID="{3603455C-D17D-4211-843A-2D8BA7CC0D80}" presName="rootComposite" presStyleCnt="0"/>
      <dgm:spPr/>
    </dgm:pt>
    <dgm:pt modelId="{FD2BBFCE-1BE6-4C11-8DFD-93EF8221D644}" type="pres">
      <dgm:prSet presAssocID="{3603455C-D17D-4211-843A-2D8BA7CC0D80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D2CB16DA-6AB0-4019-BB76-6CEB9CCBE9CE}" type="pres">
      <dgm:prSet presAssocID="{3603455C-D17D-4211-843A-2D8BA7CC0D80}" presName="rootConnector" presStyleLbl="node2" presStyleIdx="3" presStyleCnt="4"/>
      <dgm:spPr/>
      <dgm:t>
        <a:bodyPr/>
        <a:lstStyle/>
        <a:p>
          <a:endParaRPr lang="pl-PL"/>
        </a:p>
      </dgm:t>
    </dgm:pt>
    <dgm:pt modelId="{C1169A5F-1C9F-4407-8121-08D1964F1446}" type="pres">
      <dgm:prSet presAssocID="{3603455C-D17D-4211-843A-2D8BA7CC0D80}" presName="hierChild4" presStyleCnt="0"/>
      <dgm:spPr/>
    </dgm:pt>
    <dgm:pt modelId="{781ADC1B-F572-4AE6-B181-A3594C874335}" type="pres">
      <dgm:prSet presAssocID="{0ACF7E61-E381-45E7-8782-9C9CF27FDAC7}" presName="Name35" presStyleLbl="parChTrans1D3" presStyleIdx="1" presStyleCnt="2"/>
      <dgm:spPr/>
      <dgm:t>
        <a:bodyPr/>
        <a:lstStyle/>
        <a:p>
          <a:endParaRPr lang="pl-PL"/>
        </a:p>
      </dgm:t>
    </dgm:pt>
    <dgm:pt modelId="{61696FB4-25C8-4AFF-8078-8201C76003D2}" type="pres">
      <dgm:prSet presAssocID="{CD08F277-BB23-4708-AC01-4A4CE5E9247D}" presName="hierRoot2" presStyleCnt="0">
        <dgm:presLayoutVars>
          <dgm:hierBranch val="init"/>
        </dgm:presLayoutVars>
      </dgm:prSet>
      <dgm:spPr/>
    </dgm:pt>
    <dgm:pt modelId="{54CC2F1F-A8AC-494A-A4D4-C2F44435D03D}" type="pres">
      <dgm:prSet presAssocID="{CD08F277-BB23-4708-AC01-4A4CE5E9247D}" presName="rootComposite" presStyleCnt="0"/>
      <dgm:spPr/>
    </dgm:pt>
    <dgm:pt modelId="{861759A3-9596-48E5-A5E6-A12DEC4D32F1}" type="pres">
      <dgm:prSet presAssocID="{CD08F277-BB23-4708-AC01-4A4CE5E9247D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E084BA1-7BF7-4FC3-BE10-AF01AFF70EF1}" type="pres">
      <dgm:prSet presAssocID="{CD08F277-BB23-4708-AC01-4A4CE5E9247D}" presName="rootConnector" presStyleLbl="node3" presStyleIdx="1" presStyleCnt="2"/>
      <dgm:spPr/>
      <dgm:t>
        <a:bodyPr/>
        <a:lstStyle/>
        <a:p>
          <a:endParaRPr lang="pl-PL"/>
        </a:p>
      </dgm:t>
    </dgm:pt>
    <dgm:pt modelId="{89E7E11A-3A56-4EC3-89E3-039AC41E70F5}" type="pres">
      <dgm:prSet presAssocID="{CD08F277-BB23-4708-AC01-4A4CE5E9247D}" presName="hierChild4" presStyleCnt="0"/>
      <dgm:spPr/>
    </dgm:pt>
    <dgm:pt modelId="{BF050E82-DB87-4314-996F-7912EA8FA18F}" type="pres">
      <dgm:prSet presAssocID="{CD08F277-BB23-4708-AC01-4A4CE5E9247D}" presName="hierChild5" presStyleCnt="0"/>
      <dgm:spPr/>
    </dgm:pt>
    <dgm:pt modelId="{F4836CAD-F0FC-463F-8942-300B8A9C1B9C}" type="pres">
      <dgm:prSet presAssocID="{3603455C-D17D-4211-843A-2D8BA7CC0D80}" presName="hierChild5" presStyleCnt="0"/>
      <dgm:spPr/>
    </dgm:pt>
    <dgm:pt modelId="{19F8A058-D476-4A7E-9C51-479A2F14FCF9}" type="pres">
      <dgm:prSet presAssocID="{669CA548-07BB-4178-B146-DCB167AC1171}" presName="hierChild3" presStyleCnt="0"/>
      <dgm:spPr/>
    </dgm:pt>
  </dgm:ptLst>
  <dgm:cxnLst>
    <dgm:cxn modelId="{2EEBCD40-BB42-4B88-A8CF-73CD3BBE8901}" srcId="{5645ABD4-E073-4D50-9E36-D9637C40CF9C}" destId="{A9A2B862-BA71-45C6-BF03-641D85F358CF}" srcOrd="0" destOrd="0" parTransId="{70E68460-59AD-45F0-88EB-31A080F018A7}" sibTransId="{4401D0E7-67D0-4DA4-B1E9-2E80C95D0EDF}"/>
    <dgm:cxn modelId="{901F6895-49F9-43D6-BA6E-CF0142E84D3C}" srcId="{669CA548-07BB-4178-B146-DCB167AC1171}" destId="{3603455C-D17D-4211-843A-2D8BA7CC0D80}" srcOrd="0" destOrd="0" parTransId="{56DD714F-45E8-45AA-B5B9-157702440795}" sibTransId="{5C06E25A-18D1-4D57-8E85-1CE77F729A32}"/>
    <dgm:cxn modelId="{885A5EAD-2D6C-440F-997B-F62F236AE222}" type="presOf" srcId="{191110C6-EA4A-4DEA-A4DB-4926CEEB029B}" destId="{2D3B512B-4B7B-45CE-AA7E-FB4C5CE4B453}" srcOrd="1" destOrd="0" presId="urn:microsoft.com/office/officeart/2005/8/layout/orgChart1"/>
    <dgm:cxn modelId="{9FFA2AA6-4CF7-4B33-B6E2-F43D516F630F}" type="presOf" srcId="{CD08F277-BB23-4708-AC01-4A4CE5E9247D}" destId="{861759A3-9596-48E5-A5E6-A12DEC4D32F1}" srcOrd="0" destOrd="0" presId="urn:microsoft.com/office/officeart/2005/8/layout/orgChart1"/>
    <dgm:cxn modelId="{3528DC59-6A30-4100-AB26-3DC6DD33B8EB}" type="presOf" srcId="{191110C6-EA4A-4DEA-A4DB-4926CEEB029B}" destId="{86528C9C-BF46-475A-A87D-A60208D436DD}" srcOrd="0" destOrd="0" presId="urn:microsoft.com/office/officeart/2005/8/layout/orgChart1"/>
    <dgm:cxn modelId="{1A12F40F-B981-4ECF-BEA7-F24D8395725B}" type="presOf" srcId="{1EC77688-3BB1-4C25-8C3F-BCE7A43B4829}" destId="{4C048E4F-1F2C-49A0-B93E-9090E2DFF28C}" srcOrd="0" destOrd="0" presId="urn:microsoft.com/office/officeart/2005/8/layout/orgChart1"/>
    <dgm:cxn modelId="{F74086B2-9601-4C18-8DBD-3118CAE6E4E4}" type="presOf" srcId="{0ACF7E61-E381-45E7-8782-9C9CF27FDAC7}" destId="{781ADC1B-F572-4AE6-B181-A3594C874335}" srcOrd="0" destOrd="0" presId="urn:microsoft.com/office/officeart/2005/8/layout/orgChart1"/>
    <dgm:cxn modelId="{D5007A30-DAED-4EE8-B442-62ACD5E198E5}" type="presOf" srcId="{A9A2B862-BA71-45C6-BF03-641D85F358CF}" destId="{CA007161-9475-432F-905F-1D26D85E76EC}" srcOrd="0" destOrd="0" presId="urn:microsoft.com/office/officeart/2005/8/layout/orgChart1"/>
    <dgm:cxn modelId="{21D727F4-2155-4B5C-B823-13B1D587FF2C}" type="presOf" srcId="{D769E247-D544-4F3C-BFC7-A86DDAE0DD09}" destId="{AA467394-1C59-4773-9FBC-7A5AB8E1FE18}" srcOrd="0" destOrd="0" presId="urn:microsoft.com/office/officeart/2005/8/layout/orgChart1"/>
    <dgm:cxn modelId="{594152BC-C15A-48B5-B364-8E3317A9C360}" srcId="{A9A2B862-BA71-45C6-BF03-641D85F358CF}" destId="{91BB5DBF-969F-4893-AD81-50FC9B74C3C7}" srcOrd="0" destOrd="0" parTransId="{1EC77688-3BB1-4C25-8C3F-BCE7A43B4829}" sibTransId="{0DC3A831-CA38-4476-97A8-0C380737D7B7}"/>
    <dgm:cxn modelId="{C1229B59-D8D3-446D-BFE0-1839E9DDC331}" type="presOf" srcId="{A9A2B862-BA71-45C6-BF03-641D85F358CF}" destId="{A0110099-3AB2-4FAB-8F70-4F972BE63DA4}" srcOrd="1" destOrd="0" presId="urn:microsoft.com/office/officeart/2005/8/layout/orgChart1"/>
    <dgm:cxn modelId="{A609C83A-3AE3-433F-A5E3-D20B4E8FEB52}" type="presOf" srcId="{1037C70F-EAD7-460B-BD61-E330228CE3DC}" destId="{2B91F43B-9149-4660-907F-DAEF8E28F25A}" srcOrd="0" destOrd="0" presId="urn:microsoft.com/office/officeart/2005/8/layout/orgChart1"/>
    <dgm:cxn modelId="{E234FC00-A7D1-4CB2-A79D-4C13ACA38019}" type="presOf" srcId="{62073F14-30EB-4835-8FEA-DF96EA4B7D5F}" destId="{0FA81133-72AB-48B1-9309-E396C2568E1A}" srcOrd="1" destOrd="0" presId="urn:microsoft.com/office/officeart/2005/8/layout/orgChart1"/>
    <dgm:cxn modelId="{1172EEAF-ADBB-4CA9-A2CD-9F39A8B56312}" type="presOf" srcId="{1037C70F-EAD7-460B-BD61-E330228CE3DC}" destId="{A8863DCD-F285-411B-9B95-938B85E5A0B1}" srcOrd="1" destOrd="0" presId="urn:microsoft.com/office/officeart/2005/8/layout/orgChart1"/>
    <dgm:cxn modelId="{AE2103FB-3825-4EB1-8B48-ADA0017AE1D9}" srcId="{5645ABD4-E073-4D50-9E36-D9637C40CF9C}" destId="{669CA548-07BB-4178-B146-DCB167AC1171}" srcOrd="2" destOrd="0" parTransId="{F20E031A-5E17-440C-B052-1918A5A13DF2}" sibTransId="{7C4F3073-0F6C-47FE-B55C-4B42EB074ECF}"/>
    <dgm:cxn modelId="{F5E8D3DD-71E4-46C9-A889-6384D2D6AFAC}" type="presOf" srcId="{3603455C-D17D-4211-843A-2D8BA7CC0D80}" destId="{D2CB16DA-6AB0-4019-BB76-6CEB9CCBE9CE}" srcOrd="1" destOrd="0" presId="urn:microsoft.com/office/officeart/2005/8/layout/orgChart1"/>
    <dgm:cxn modelId="{4AC3F07B-163B-41D6-A227-D1858B5FC83D}" type="presOf" srcId="{56DD714F-45E8-45AA-B5B9-157702440795}" destId="{2AEC456C-F160-4F8E-A498-CA75A39A9AB0}" srcOrd="0" destOrd="0" presId="urn:microsoft.com/office/officeart/2005/8/layout/orgChart1"/>
    <dgm:cxn modelId="{31A49E59-FD46-4BA2-9710-41D843445436}" type="presOf" srcId="{3603455C-D17D-4211-843A-2D8BA7CC0D80}" destId="{FD2BBFCE-1BE6-4C11-8DFD-93EF8221D644}" srcOrd="0" destOrd="0" presId="urn:microsoft.com/office/officeart/2005/8/layout/orgChart1"/>
    <dgm:cxn modelId="{7FC7397D-1363-4C72-AE7A-41F8CD3EFC28}" type="presOf" srcId="{91BB5DBF-969F-4893-AD81-50FC9B74C3C7}" destId="{C0C5BECF-B7BB-4D80-9B4A-A405C2109976}" srcOrd="1" destOrd="0" presId="urn:microsoft.com/office/officeart/2005/8/layout/orgChart1"/>
    <dgm:cxn modelId="{6E349CE0-494F-4062-BFDA-9681302FBBF6}" srcId="{5645ABD4-E073-4D50-9E36-D9637C40CF9C}" destId="{1037C70F-EAD7-460B-BD61-E330228CE3DC}" srcOrd="1" destOrd="0" parTransId="{EA6BC507-854B-47D1-9AAB-7442B9E52744}" sibTransId="{470A35B2-1057-4BEA-9CA2-EFBF5733EBA8}"/>
    <dgm:cxn modelId="{94221769-4737-4012-A452-4AF0C3219A9B}" type="presOf" srcId="{B9BB5278-2D0A-4525-8D4D-3F12BB4416C4}" destId="{B7491CF2-F29A-4F5E-8934-F7483BCFB40F}" srcOrd="0" destOrd="0" presId="urn:microsoft.com/office/officeart/2005/8/layout/orgChart1"/>
    <dgm:cxn modelId="{97E4355C-CF28-421E-B3F7-74610BAE2A5D}" type="presOf" srcId="{CD08F277-BB23-4708-AC01-4A4CE5E9247D}" destId="{CE084BA1-7BF7-4FC3-BE10-AF01AFF70EF1}" srcOrd="1" destOrd="0" presId="urn:microsoft.com/office/officeart/2005/8/layout/orgChart1"/>
    <dgm:cxn modelId="{AB3527D3-796E-427B-8000-EEC62E9E69D6}" type="presOf" srcId="{91BB5DBF-969F-4893-AD81-50FC9B74C3C7}" destId="{6457B16C-BD49-4EE5-B3F0-0345F7DA9C01}" srcOrd="0" destOrd="0" presId="urn:microsoft.com/office/officeart/2005/8/layout/orgChart1"/>
    <dgm:cxn modelId="{00A8781F-0635-4993-A5E4-5B20F6D34936}" type="presOf" srcId="{62073F14-30EB-4835-8FEA-DF96EA4B7D5F}" destId="{5CB5008D-A5C3-43EA-B5A4-553F9A068F61}" srcOrd="0" destOrd="0" presId="urn:microsoft.com/office/officeart/2005/8/layout/orgChart1"/>
    <dgm:cxn modelId="{0AC74C0B-8526-4082-AD4A-4E919876DB6D}" type="presOf" srcId="{5645ABD4-E073-4D50-9E36-D9637C40CF9C}" destId="{C6F3A672-5DDB-4E7B-8E53-A4100FF45C16}" srcOrd="0" destOrd="0" presId="urn:microsoft.com/office/officeart/2005/8/layout/orgChart1"/>
    <dgm:cxn modelId="{632D0B8E-AB00-492B-8B7E-5DC93EA7B5B8}" srcId="{91BB5DBF-969F-4893-AD81-50FC9B74C3C7}" destId="{B9BB5278-2D0A-4525-8D4D-3F12BB4416C4}" srcOrd="0" destOrd="0" parTransId="{D769E247-D544-4F3C-BFC7-A86DDAE0DD09}" sibTransId="{F1D4E486-D1A1-473F-893E-24D08AABB3A9}"/>
    <dgm:cxn modelId="{10EC9885-08C9-43E5-9E5B-C389731718E1}" type="presOf" srcId="{B1018714-957D-4A34-98C9-D33DF4E2E37D}" destId="{B5663559-800E-45AD-8284-E2EF30060760}" srcOrd="0" destOrd="0" presId="urn:microsoft.com/office/officeart/2005/8/layout/orgChart1"/>
    <dgm:cxn modelId="{19BC67C4-8D88-469A-A7FE-AB7DBE184246}" srcId="{1037C70F-EAD7-460B-BD61-E330228CE3DC}" destId="{191110C6-EA4A-4DEA-A4DB-4926CEEB029B}" srcOrd="0" destOrd="0" parTransId="{B1018714-957D-4A34-98C9-D33DF4E2E37D}" sibTransId="{331CA393-32D1-4C7F-9B28-8575108CE6E1}"/>
    <dgm:cxn modelId="{B171ABE0-D4D3-4D8E-B8D9-711795CBF8D6}" type="presOf" srcId="{AFABCCEE-C373-48A9-B465-EA2A129A9E86}" destId="{1A204824-B8AC-4922-99A9-B68DAB704217}" srcOrd="0" destOrd="0" presId="urn:microsoft.com/office/officeart/2005/8/layout/orgChart1"/>
    <dgm:cxn modelId="{05135DF3-E5B5-41BD-9A30-85159AFF0195}" type="presOf" srcId="{669CA548-07BB-4178-B146-DCB167AC1171}" destId="{0A0C2D10-A376-4CFD-B691-28121E7689E0}" srcOrd="1" destOrd="0" presId="urn:microsoft.com/office/officeart/2005/8/layout/orgChart1"/>
    <dgm:cxn modelId="{BB0E7025-1442-4FE8-84C1-E19BA1CEDAD0}" srcId="{3603455C-D17D-4211-843A-2D8BA7CC0D80}" destId="{CD08F277-BB23-4708-AC01-4A4CE5E9247D}" srcOrd="0" destOrd="0" parTransId="{0ACF7E61-E381-45E7-8782-9C9CF27FDAC7}" sibTransId="{847486B8-11C8-402F-9715-0586ED65CD46}"/>
    <dgm:cxn modelId="{F5EE36D5-ACA2-45A2-9CA1-16FA0AB44C9B}" type="presOf" srcId="{B9BB5278-2D0A-4525-8D4D-3F12BB4416C4}" destId="{285C633B-38EA-48D4-A21E-EF0B690335A7}" srcOrd="1" destOrd="0" presId="urn:microsoft.com/office/officeart/2005/8/layout/orgChart1"/>
    <dgm:cxn modelId="{50E2D710-8A0E-4A9A-86DB-98FD37A290C7}" srcId="{1037C70F-EAD7-460B-BD61-E330228CE3DC}" destId="{62073F14-30EB-4835-8FEA-DF96EA4B7D5F}" srcOrd="1" destOrd="0" parTransId="{AFABCCEE-C373-48A9-B465-EA2A129A9E86}" sibTransId="{E084BEE7-6671-44C4-A165-91534EB55141}"/>
    <dgm:cxn modelId="{3B6AC1FA-5840-4B66-BC30-63061AC31850}" type="presOf" srcId="{669CA548-07BB-4178-B146-DCB167AC1171}" destId="{D5C95DEF-D133-4885-A6C7-69B811553564}" srcOrd="0" destOrd="0" presId="urn:microsoft.com/office/officeart/2005/8/layout/orgChart1"/>
    <dgm:cxn modelId="{BB3D67FC-1BE7-4CE0-B98B-B9673BA6C593}" type="presParOf" srcId="{C6F3A672-5DDB-4E7B-8E53-A4100FF45C16}" destId="{7D2613CF-954A-4085-A11C-EFA6BAF171F9}" srcOrd="0" destOrd="0" presId="urn:microsoft.com/office/officeart/2005/8/layout/orgChart1"/>
    <dgm:cxn modelId="{451A808F-8E92-459B-BE63-2A888704A19E}" type="presParOf" srcId="{7D2613CF-954A-4085-A11C-EFA6BAF171F9}" destId="{FBB2E302-3DA0-4426-8CCA-588BF1CCBAA2}" srcOrd="0" destOrd="0" presId="urn:microsoft.com/office/officeart/2005/8/layout/orgChart1"/>
    <dgm:cxn modelId="{C3CD7F5B-4B63-49B1-8BC9-2840DF8FD550}" type="presParOf" srcId="{FBB2E302-3DA0-4426-8CCA-588BF1CCBAA2}" destId="{CA007161-9475-432F-905F-1D26D85E76EC}" srcOrd="0" destOrd="0" presId="urn:microsoft.com/office/officeart/2005/8/layout/orgChart1"/>
    <dgm:cxn modelId="{C5AE192C-EF7E-4D0C-93B4-0AD503C916A7}" type="presParOf" srcId="{FBB2E302-3DA0-4426-8CCA-588BF1CCBAA2}" destId="{A0110099-3AB2-4FAB-8F70-4F972BE63DA4}" srcOrd="1" destOrd="0" presId="urn:microsoft.com/office/officeart/2005/8/layout/orgChart1"/>
    <dgm:cxn modelId="{3751B163-EC64-48BC-8036-99490D6A67A6}" type="presParOf" srcId="{7D2613CF-954A-4085-A11C-EFA6BAF171F9}" destId="{1C5D1C7E-F7D6-488D-9816-64FB1ED1B159}" srcOrd="1" destOrd="0" presId="urn:microsoft.com/office/officeart/2005/8/layout/orgChart1"/>
    <dgm:cxn modelId="{AA09B12C-DC77-4F86-BD01-696F118FC109}" type="presParOf" srcId="{1C5D1C7E-F7D6-488D-9816-64FB1ED1B159}" destId="{4C048E4F-1F2C-49A0-B93E-9090E2DFF28C}" srcOrd="0" destOrd="0" presId="urn:microsoft.com/office/officeart/2005/8/layout/orgChart1"/>
    <dgm:cxn modelId="{A191B7FA-6EFF-45CB-90E0-2A71806B8F06}" type="presParOf" srcId="{1C5D1C7E-F7D6-488D-9816-64FB1ED1B159}" destId="{52609326-97A9-413D-96F6-BC7769EB80C1}" srcOrd="1" destOrd="0" presId="urn:microsoft.com/office/officeart/2005/8/layout/orgChart1"/>
    <dgm:cxn modelId="{1C251E97-EA6A-486C-B176-2661C396B288}" type="presParOf" srcId="{52609326-97A9-413D-96F6-BC7769EB80C1}" destId="{2BB20DDF-4156-4A14-B130-E4F7F25C0BA8}" srcOrd="0" destOrd="0" presId="urn:microsoft.com/office/officeart/2005/8/layout/orgChart1"/>
    <dgm:cxn modelId="{8B88EA44-01BA-4A6D-B8FA-C7384820F867}" type="presParOf" srcId="{2BB20DDF-4156-4A14-B130-E4F7F25C0BA8}" destId="{6457B16C-BD49-4EE5-B3F0-0345F7DA9C01}" srcOrd="0" destOrd="0" presId="urn:microsoft.com/office/officeart/2005/8/layout/orgChart1"/>
    <dgm:cxn modelId="{C9429148-C520-4800-849B-4657C3BDB400}" type="presParOf" srcId="{2BB20DDF-4156-4A14-B130-E4F7F25C0BA8}" destId="{C0C5BECF-B7BB-4D80-9B4A-A405C2109976}" srcOrd="1" destOrd="0" presId="urn:microsoft.com/office/officeart/2005/8/layout/orgChart1"/>
    <dgm:cxn modelId="{4E204048-110D-482D-B4B1-F8875E701FE8}" type="presParOf" srcId="{52609326-97A9-413D-96F6-BC7769EB80C1}" destId="{BD8ACE37-8019-41BE-9046-B574FDE8E692}" srcOrd="1" destOrd="0" presId="urn:microsoft.com/office/officeart/2005/8/layout/orgChart1"/>
    <dgm:cxn modelId="{11F4AA04-729A-44BC-B0B6-8ED621EA65F5}" type="presParOf" srcId="{BD8ACE37-8019-41BE-9046-B574FDE8E692}" destId="{AA467394-1C59-4773-9FBC-7A5AB8E1FE18}" srcOrd="0" destOrd="0" presId="urn:microsoft.com/office/officeart/2005/8/layout/orgChart1"/>
    <dgm:cxn modelId="{8BF9D80B-ACC5-45DB-AE86-00FFF3A32CC5}" type="presParOf" srcId="{BD8ACE37-8019-41BE-9046-B574FDE8E692}" destId="{1C5336FB-4CE8-437E-AC10-14A72EC61F61}" srcOrd="1" destOrd="0" presId="urn:microsoft.com/office/officeart/2005/8/layout/orgChart1"/>
    <dgm:cxn modelId="{D702DD0A-9760-43FB-8CC5-5231E6B82BFC}" type="presParOf" srcId="{1C5336FB-4CE8-437E-AC10-14A72EC61F61}" destId="{1C33B0D2-59CA-4CD4-8A54-74C217713DC9}" srcOrd="0" destOrd="0" presId="urn:microsoft.com/office/officeart/2005/8/layout/orgChart1"/>
    <dgm:cxn modelId="{A2810595-56B2-4734-A02B-94BCA0EE762C}" type="presParOf" srcId="{1C33B0D2-59CA-4CD4-8A54-74C217713DC9}" destId="{B7491CF2-F29A-4F5E-8934-F7483BCFB40F}" srcOrd="0" destOrd="0" presId="urn:microsoft.com/office/officeart/2005/8/layout/orgChart1"/>
    <dgm:cxn modelId="{9CAF02F7-CD0D-4B37-B582-887B3AD49379}" type="presParOf" srcId="{1C33B0D2-59CA-4CD4-8A54-74C217713DC9}" destId="{285C633B-38EA-48D4-A21E-EF0B690335A7}" srcOrd="1" destOrd="0" presId="urn:microsoft.com/office/officeart/2005/8/layout/orgChart1"/>
    <dgm:cxn modelId="{E2658B41-0746-4DCC-8BC7-33078DD4C328}" type="presParOf" srcId="{1C5336FB-4CE8-437E-AC10-14A72EC61F61}" destId="{05DC223B-DF24-4696-8B82-66D8C899F18C}" srcOrd="1" destOrd="0" presId="urn:microsoft.com/office/officeart/2005/8/layout/orgChart1"/>
    <dgm:cxn modelId="{B69A8450-65FA-4A6B-9AA0-62B26A4DAD02}" type="presParOf" srcId="{1C5336FB-4CE8-437E-AC10-14A72EC61F61}" destId="{1F3712D8-FBF2-44BA-8B43-07D9E64DCFE5}" srcOrd="2" destOrd="0" presId="urn:microsoft.com/office/officeart/2005/8/layout/orgChart1"/>
    <dgm:cxn modelId="{8643D57C-AB13-455B-9AA2-CD50E39D0582}" type="presParOf" srcId="{52609326-97A9-413D-96F6-BC7769EB80C1}" destId="{62185E72-3296-402D-8209-0CDB53A4CB7C}" srcOrd="2" destOrd="0" presId="urn:microsoft.com/office/officeart/2005/8/layout/orgChart1"/>
    <dgm:cxn modelId="{E08AFB74-47CF-48CA-AFFD-D23A68714FB6}" type="presParOf" srcId="{7D2613CF-954A-4085-A11C-EFA6BAF171F9}" destId="{B7B8389F-FEDC-4475-A114-D19945B30BEF}" srcOrd="2" destOrd="0" presId="urn:microsoft.com/office/officeart/2005/8/layout/orgChart1"/>
    <dgm:cxn modelId="{C2FD78EB-B3C3-446C-85F8-D53DB264B57D}" type="presParOf" srcId="{C6F3A672-5DDB-4E7B-8E53-A4100FF45C16}" destId="{DA451E2E-744E-4867-A05A-79DD6F8830BC}" srcOrd="1" destOrd="0" presId="urn:microsoft.com/office/officeart/2005/8/layout/orgChart1"/>
    <dgm:cxn modelId="{6F97DC67-352D-4CD0-A6C6-6ACDC545F9F4}" type="presParOf" srcId="{DA451E2E-744E-4867-A05A-79DD6F8830BC}" destId="{A6C97B01-EB00-4BAF-BBF5-5DC6F3EFF0F9}" srcOrd="0" destOrd="0" presId="urn:microsoft.com/office/officeart/2005/8/layout/orgChart1"/>
    <dgm:cxn modelId="{93B0B5C1-4ECA-45A9-BCCE-231FEF39995E}" type="presParOf" srcId="{A6C97B01-EB00-4BAF-BBF5-5DC6F3EFF0F9}" destId="{2B91F43B-9149-4660-907F-DAEF8E28F25A}" srcOrd="0" destOrd="0" presId="urn:microsoft.com/office/officeart/2005/8/layout/orgChart1"/>
    <dgm:cxn modelId="{DD9D917D-A475-427D-9D0B-368F10D3783E}" type="presParOf" srcId="{A6C97B01-EB00-4BAF-BBF5-5DC6F3EFF0F9}" destId="{A8863DCD-F285-411B-9B95-938B85E5A0B1}" srcOrd="1" destOrd="0" presId="urn:microsoft.com/office/officeart/2005/8/layout/orgChart1"/>
    <dgm:cxn modelId="{73B75DA9-C9D7-4175-809A-0B0A06DB6E16}" type="presParOf" srcId="{DA451E2E-744E-4867-A05A-79DD6F8830BC}" destId="{58FEC439-4035-45FB-A01A-92ABBFE57B4E}" srcOrd="1" destOrd="0" presId="urn:microsoft.com/office/officeart/2005/8/layout/orgChart1"/>
    <dgm:cxn modelId="{1640673C-C3D3-42E6-A559-FE27847C5980}" type="presParOf" srcId="{58FEC439-4035-45FB-A01A-92ABBFE57B4E}" destId="{B5663559-800E-45AD-8284-E2EF30060760}" srcOrd="0" destOrd="0" presId="urn:microsoft.com/office/officeart/2005/8/layout/orgChart1"/>
    <dgm:cxn modelId="{9202ABB8-D760-4DAA-BDE5-DE7EA106552D}" type="presParOf" srcId="{58FEC439-4035-45FB-A01A-92ABBFE57B4E}" destId="{98AF251C-C7DF-48A9-8B41-372C4F535F24}" srcOrd="1" destOrd="0" presId="urn:microsoft.com/office/officeart/2005/8/layout/orgChart1"/>
    <dgm:cxn modelId="{7E2E010E-FD22-4C0C-97D0-9AFC72B82B5B}" type="presParOf" srcId="{98AF251C-C7DF-48A9-8B41-372C4F535F24}" destId="{81AA5A5C-E460-4077-BBDD-86C87B12FAA3}" srcOrd="0" destOrd="0" presId="urn:microsoft.com/office/officeart/2005/8/layout/orgChart1"/>
    <dgm:cxn modelId="{17EAA2BB-81B5-4D8D-8461-3F4C3E9A6110}" type="presParOf" srcId="{81AA5A5C-E460-4077-BBDD-86C87B12FAA3}" destId="{86528C9C-BF46-475A-A87D-A60208D436DD}" srcOrd="0" destOrd="0" presId="urn:microsoft.com/office/officeart/2005/8/layout/orgChart1"/>
    <dgm:cxn modelId="{E3B12D70-C53C-4982-AD09-724AA07F969F}" type="presParOf" srcId="{81AA5A5C-E460-4077-BBDD-86C87B12FAA3}" destId="{2D3B512B-4B7B-45CE-AA7E-FB4C5CE4B453}" srcOrd="1" destOrd="0" presId="urn:microsoft.com/office/officeart/2005/8/layout/orgChart1"/>
    <dgm:cxn modelId="{33D32048-1F02-47CB-B2FB-9FE725321F9B}" type="presParOf" srcId="{98AF251C-C7DF-48A9-8B41-372C4F535F24}" destId="{C8306057-3C95-48D7-9DE2-DCE2B7074164}" srcOrd="1" destOrd="0" presId="urn:microsoft.com/office/officeart/2005/8/layout/orgChart1"/>
    <dgm:cxn modelId="{D818A991-9B12-4218-93D0-30FDD4C1B3A5}" type="presParOf" srcId="{98AF251C-C7DF-48A9-8B41-372C4F535F24}" destId="{37604EFB-37C0-4CAA-AB69-5C48B545A6E6}" srcOrd="2" destOrd="0" presId="urn:microsoft.com/office/officeart/2005/8/layout/orgChart1"/>
    <dgm:cxn modelId="{6F805268-EC54-4DED-A98A-754116501BE6}" type="presParOf" srcId="{58FEC439-4035-45FB-A01A-92ABBFE57B4E}" destId="{1A204824-B8AC-4922-99A9-B68DAB704217}" srcOrd="2" destOrd="0" presId="urn:microsoft.com/office/officeart/2005/8/layout/orgChart1"/>
    <dgm:cxn modelId="{19071975-071C-4878-B865-CC272522E9DE}" type="presParOf" srcId="{58FEC439-4035-45FB-A01A-92ABBFE57B4E}" destId="{41AAC03C-E726-41B9-B729-DBB9452E3A3E}" srcOrd="3" destOrd="0" presId="urn:microsoft.com/office/officeart/2005/8/layout/orgChart1"/>
    <dgm:cxn modelId="{AFE6A3B0-0F62-4AC6-B4F4-95AB28BD35EA}" type="presParOf" srcId="{41AAC03C-E726-41B9-B729-DBB9452E3A3E}" destId="{11FABABC-BC79-461E-84B3-3A0267FDB18F}" srcOrd="0" destOrd="0" presId="urn:microsoft.com/office/officeart/2005/8/layout/orgChart1"/>
    <dgm:cxn modelId="{CEAEED9A-8D64-49D2-A733-6AC38C2F31F4}" type="presParOf" srcId="{11FABABC-BC79-461E-84B3-3A0267FDB18F}" destId="{5CB5008D-A5C3-43EA-B5A4-553F9A068F61}" srcOrd="0" destOrd="0" presId="urn:microsoft.com/office/officeart/2005/8/layout/orgChart1"/>
    <dgm:cxn modelId="{4046C596-4C7E-477F-90E1-EB0EF93559FF}" type="presParOf" srcId="{11FABABC-BC79-461E-84B3-3A0267FDB18F}" destId="{0FA81133-72AB-48B1-9309-E396C2568E1A}" srcOrd="1" destOrd="0" presId="urn:microsoft.com/office/officeart/2005/8/layout/orgChart1"/>
    <dgm:cxn modelId="{409F5DE8-FB12-4C2C-8BAA-EA82996A306B}" type="presParOf" srcId="{41AAC03C-E726-41B9-B729-DBB9452E3A3E}" destId="{15D91FC4-9A6B-4693-9ABC-90D3A66F7C65}" srcOrd="1" destOrd="0" presId="urn:microsoft.com/office/officeart/2005/8/layout/orgChart1"/>
    <dgm:cxn modelId="{8765B74A-992F-4A27-A1EB-598BE74F189E}" type="presParOf" srcId="{41AAC03C-E726-41B9-B729-DBB9452E3A3E}" destId="{940CCEAD-930E-45DA-A310-DA2B4B7E6D0B}" srcOrd="2" destOrd="0" presId="urn:microsoft.com/office/officeart/2005/8/layout/orgChart1"/>
    <dgm:cxn modelId="{6D2BFF2E-C51B-4655-BC4C-EA5C720EEB26}" type="presParOf" srcId="{DA451E2E-744E-4867-A05A-79DD6F8830BC}" destId="{B347D7DC-A9E2-492C-8F25-130C8BD8E02E}" srcOrd="2" destOrd="0" presId="urn:microsoft.com/office/officeart/2005/8/layout/orgChart1"/>
    <dgm:cxn modelId="{7C8B4CC0-BEBA-48C4-8272-166499B75B38}" type="presParOf" srcId="{C6F3A672-5DDB-4E7B-8E53-A4100FF45C16}" destId="{9EB3B52C-B762-48A6-90E4-F1438ACDD366}" srcOrd="2" destOrd="0" presId="urn:microsoft.com/office/officeart/2005/8/layout/orgChart1"/>
    <dgm:cxn modelId="{A59428DB-414F-4D80-8FA8-5879F2C77EF1}" type="presParOf" srcId="{9EB3B52C-B762-48A6-90E4-F1438ACDD366}" destId="{A5E3C2B4-3A75-477A-855A-3F27A3993DE2}" srcOrd="0" destOrd="0" presId="urn:microsoft.com/office/officeart/2005/8/layout/orgChart1"/>
    <dgm:cxn modelId="{7FE39233-B743-4C1B-99E1-71D8BFF452CA}" type="presParOf" srcId="{A5E3C2B4-3A75-477A-855A-3F27A3993DE2}" destId="{D5C95DEF-D133-4885-A6C7-69B811553564}" srcOrd="0" destOrd="0" presId="urn:microsoft.com/office/officeart/2005/8/layout/orgChart1"/>
    <dgm:cxn modelId="{E1372ADA-02F9-4E5A-9507-B7475321D2B9}" type="presParOf" srcId="{A5E3C2B4-3A75-477A-855A-3F27A3993DE2}" destId="{0A0C2D10-A376-4CFD-B691-28121E7689E0}" srcOrd="1" destOrd="0" presId="urn:microsoft.com/office/officeart/2005/8/layout/orgChart1"/>
    <dgm:cxn modelId="{C477D278-CF1E-4DDE-9CA8-3F02F32DEEF8}" type="presParOf" srcId="{9EB3B52C-B762-48A6-90E4-F1438ACDD366}" destId="{BEA08260-D8E5-48C1-A01D-F394CFEFE8E6}" srcOrd="1" destOrd="0" presId="urn:microsoft.com/office/officeart/2005/8/layout/orgChart1"/>
    <dgm:cxn modelId="{18092A2E-023D-4CD0-952F-B7F192BF4B61}" type="presParOf" srcId="{BEA08260-D8E5-48C1-A01D-F394CFEFE8E6}" destId="{2AEC456C-F160-4F8E-A498-CA75A39A9AB0}" srcOrd="0" destOrd="0" presId="urn:microsoft.com/office/officeart/2005/8/layout/orgChart1"/>
    <dgm:cxn modelId="{844C5CCB-4EA6-45F4-BD1B-35DDD934D6CF}" type="presParOf" srcId="{BEA08260-D8E5-48C1-A01D-F394CFEFE8E6}" destId="{9FF06D97-B573-4C2E-9F02-1E77E5E8C774}" srcOrd="1" destOrd="0" presId="urn:microsoft.com/office/officeart/2005/8/layout/orgChart1"/>
    <dgm:cxn modelId="{F6B95BD5-70CE-4A1B-9065-5F3CBE6BE6A5}" type="presParOf" srcId="{9FF06D97-B573-4C2E-9F02-1E77E5E8C774}" destId="{B1CB2479-5C32-48BB-A982-D793B69A5621}" srcOrd="0" destOrd="0" presId="urn:microsoft.com/office/officeart/2005/8/layout/orgChart1"/>
    <dgm:cxn modelId="{2B496244-F74A-4E9D-A8BB-67288D392049}" type="presParOf" srcId="{B1CB2479-5C32-48BB-A982-D793B69A5621}" destId="{FD2BBFCE-1BE6-4C11-8DFD-93EF8221D644}" srcOrd="0" destOrd="0" presId="urn:microsoft.com/office/officeart/2005/8/layout/orgChart1"/>
    <dgm:cxn modelId="{C6345248-2BD5-4A50-9533-E99EC84BB2CB}" type="presParOf" srcId="{B1CB2479-5C32-48BB-A982-D793B69A5621}" destId="{D2CB16DA-6AB0-4019-BB76-6CEB9CCBE9CE}" srcOrd="1" destOrd="0" presId="urn:microsoft.com/office/officeart/2005/8/layout/orgChart1"/>
    <dgm:cxn modelId="{4CA1D6D0-9078-4623-9C79-397DD5B14FF6}" type="presParOf" srcId="{9FF06D97-B573-4C2E-9F02-1E77E5E8C774}" destId="{C1169A5F-1C9F-4407-8121-08D1964F1446}" srcOrd="1" destOrd="0" presId="urn:microsoft.com/office/officeart/2005/8/layout/orgChart1"/>
    <dgm:cxn modelId="{CC03B599-434D-40FE-B35A-42BD87D8A4BA}" type="presParOf" srcId="{C1169A5F-1C9F-4407-8121-08D1964F1446}" destId="{781ADC1B-F572-4AE6-B181-A3594C874335}" srcOrd="0" destOrd="0" presId="urn:microsoft.com/office/officeart/2005/8/layout/orgChart1"/>
    <dgm:cxn modelId="{85FB2F14-39B1-4DBF-B3B9-6F7A7D6835FF}" type="presParOf" srcId="{C1169A5F-1C9F-4407-8121-08D1964F1446}" destId="{61696FB4-25C8-4AFF-8078-8201C76003D2}" srcOrd="1" destOrd="0" presId="urn:microsoft.com/office/officeart/2005/8/layout/orgChart1"/>
    <dgm:cxn modelId="{7476B546-8AB1-4BDB-A18E-CC0B387C0BFD}" type="presParOf" srcId="{61696FB4-25C8-4AFF-8078-8201C76003D2}" destId="{54CC2F1F-A8AC-494A-A4D4-C2F44435D03D}" srcOrd="0" destOrd="0" presId="urn:microsoft.com/office/officeart/2005/8/layout/orgChart1"/>
    <dgm:cxn modelId="{B582990A-AC83-4B23-8288-541D13148BCA}" type="presParOf" srcId="{54CC2F1F-A8AC-494A-A4D4-C2F44435D03D}" destId="{861759A3-9596-48E5-A5E6-A12DEC4D32F1}" srcOrd="0" destOrd="0" presId="urn:microsoft.com/office/officeart/2005/8/layout/orgChart1"/>
    <dgm:cxn modelId="{4364A842-8A56-40B7-8641-B766B64F1689}" type="presParOf" srcId="{54CC2F1F-A8AC-494A-A4D4-C2F44435D03D}" destId="{CE084BA1-7BF7-4FC3-BE10-AF01AFF70EF1}" srcOrd="1" destOrd="0" presId="urn:microsoft.com/office/officeart/2005/8/layout/orgChart1"/>
    <dgm:cxn modelId="{7FE942BF-FDC2-47A7-84CD-48C24A7261D4}" type="presParOf" srcId="{61696FB4-25C8-4AFF-8078-8201C76003D2}" destId="{89E7E11A-3A56-4EC3-89E3-039AC41E70F5}" srcOrd="1" destOrd="0" presId="urn:microsoft.com/office/officeart/2005/8/layout/orgChart1"/>
    <dgm:cxn modelId="{3DF2D2BA-4F5F-4A86-9A79-643054FCF692}" type="presParOf" srcId="{61696FB4-25C8-4AFF-8078-8201C76003D2}" destId="{BF050E82-DB87-4314-996F-7912EA8FA18F}" srcOrd="2" destOrd="0" presId="urn:microsoft.com/office/officeart/2005/8/layout/orgChart1"/>
    <dgm:cxn modelId="{25116FDE-756A-49FB-9BEB-4F52FC238D6C}" type="presParOf" srcId="{9FF06D97-B573-4C2E-9F02-1E77E5E8C774}" destId="{F4836CAD-F0FC-463F-8942-300B8A9C1B9C}" srcOrd="2" destOrd="0" presId="urn:microsoft.com/office/officeart/2005/8/layout/orgChart1"/>
    <dgm:cxn modelId="{A54B4EF1-CEDE-4610-9F0E-4C64C6C7C028}" type="presParOf" srcId="{9EB3B52C-B762-48A6-90E4-F1438ACDD366}" destId="{19F8A058-D476-4A7E-9C51-479A2F14FC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3B18B3-089F-4D3E-B7E4-7F2BB6165AC9}">
      <dsp:nvSpPr>
        <dsp:cNvPr id="0" name=""/>
        <dsp:cNvSpPr/>
      </dsp:nvSpPr>
      <dsp:spPr>
        <a:xfrm>
          <a:off x="6672021" y="2615215"/>
          <a:ext cx="852407" cy="295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938"/>
              </a:lnTo>
              <a:lnTo>
                <a:pt x="852407" y="147938"/>
              </a:lnTo>
              <a:lnTo>
                <a:pt x="852407" y="2958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09A9B7-22C4-4C73-B83B-946B36E9FD82}">
      <dsp:nvSpPr>
        <dsp:cNvPr id="0" name=""/>
        <dsp:cNvSpPr/>
      </dsp:nvSpPr>
      <dsp:spPr>
        <a:xfrm>
          <a:off x="5819614" y="2615215"/>
          <a:ext cx="852407" cy="295876"/>
        </a:xfrm>
        <a:custGeom>
          <a:avLst/>
          <a:gdLst/>
          <a:ahLst/>
          <a:cxnLst/>
          <a:rect l="0" t="0" r="0" b="0"/>
          <a:pathLst>
            <a:path>
              <a:moveTo>
                <a:pt x="852407" y="0"/>
              </a:moveTo>
              <a:lnTo>
                <a:pt x="852407" y="147938"/>
              </a:lnTo>
              <a:lnTo>
                <a:pt x="0" y="147938"/>
              </a:lnTo>
              <a:lnTo>
                <a:pt x="0" y="2958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AB2DBA-4A43-4377-AD1A-F0070884641C}">
      <dsp:nvSpPr>
        <dsp:cNvPr id="0" name=""/>
        <dsp:cNvSpPr/>
      </dsp:nvSpPr>
      <dsp:spPr>
        <a:xfrm>
          <a:off x="4114799" y="1614870"/>
          <a:ext cx="2557221" cy="295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938"/>
              </a:lnTo>
              <a:lnTo>
                <a:pt x="2557221" y="147938"/>
              </a:lnTo>
              <a:lnTo>
                <a:pt x="2557221" y="2958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1CC00-032E-4D6D-A3A9-77A6BB26168B}">
      <dsp:nvSpPr>
        <dsp:cNvPr id="0" name=""/>
        <dsp:cNvSpPr/>
      </dsp:nvSpPr>
      <dsp:spPr>
        <a:xfrm>
          <a:off x="4069079" y="2615215"/>
          <a:ext cx="91440" cy="2958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58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93FB4-F874-44C4-9443-90468D393FB8}">
      <dsp:nvSpPr>
        <dsp:cNvPr id="0" name=""/>
        <dsp:cNvSpPr/>
      </dsp:nvSpPr>
      <dsp:spPr>
        <a:xfrm>
          <a:off x="4069079" y="1614870"/>
          <a:ext cx="91440" cy="2958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58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F22BE4-E7FC-46C6-9B77-ECBCA3DD6EF3}">
      <dsp:nvSpPr>
        <dsp:cNvPr id="0" name=""/>
        <dsp:cNvSpPr/>
      </dsp:nvSpPr>
      <dsp:spPr>
        <a:xfrm>
          <a:off x="1557578" y="2615215"/>
          <a:ext cx="852407" cy="295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938"/>
              </a:lnTo>
              <a:lnTo>
                <a:pt x="852407" y="147938"/>
              </a:lnTo>
              <a:lnTo>
                <a:pt x="852407" y="2958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ADEEDA-2465-4787-AB0E-19C9549644FF}">
      <dsp:nvSpPr>
        <dsp:cNvPr id="0" name=""/>
        <dsp:cNvSpPr/>
      </dsp:nvSpPr>
      <dsp:spPr>
        <a:xfrm>
          <a:off x="705171" y="2615215"/>
          <a:ext cx="852407" cy="295876"/>
        </a:xfrm>
        <a:custGeom>
          <a:avLst/>
          <a:gdLst/>
          <a:ahLst/>
          <a:cxnLst/>
          <a:rect l="0" t="0" r="0" b="0"/>
          <a:pathLst>
            <a:path>
              <a:moveTo>
                <a:pt x="852407" y="0"/>
              </a:moveTo>
              <a:lnTo>
                <a:pt x="852407" y="147938"/>
              </a:lnTo>
              <a:lnTo>
                <a:pt x="0" y="147938"/>
              </a:lnTo>
              <a:lnTo>
                <a:pt x="0" y="2958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1CE9F9-C5B8-4685-858E-C3747AB9C313}">
      <dsp:nvSpPr>
        <dsp:cNvPr id="0" name=""/>
        <dsp:cNvSpPr/>
      </dsp:nvSpPr>
      <dsp:spPr>
        <a:xfrm>
          <a:off x="1557578" y="1614870"/>
          <a:ext cx="2557221" cy="295876"/>
        </a:xfrm>
        <a:custGeom>
          <a:avLst/>
          <a:gdLst/>
          <a:ahLst/>
          <a:cxnLst/>
          <a:rect l="0" t="0" r="0" b="0"/>
          <a:pathLst>
            <a:path>
              <a:moveTo>
                <a:pt x="2557221" y="0"/>
              </a:moveTo>
              <a:lnTo>
                <a:pt x="2557221" y="147938"/>
              </a:lnTo>
              <a:lnTo>
                <a:pt x="0" y="147938"/>
              </a:lnTo>
              <a:lnTo>
                <a:pt x="0" y="2958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6B532-7074-42E8-A444-87BF9810EFF5}">
      <dsp:nvSpPr>
        <dsp:cNvPr id="0" name=""/>
        <dsp:cNvSpPr/>
      </dsp:nvSpPr>
      <dsp:spPr>
        <a:xfrm>
          <a:off x="3410331" y="910401"/>
          <a:ext cx="1408937" cy="7044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rgbClr val="993300"/>
              </a:solidFill>
            </a:rPr>
            <a:t>Jan Nowak</a:t>
          </a:r>
          <a:br>
            <a:rPr lang="pl-PL" sz="1500" b="1" kern="1200" dirty="0" smtClean="0">
              <a:solidFill>
                <a:srgbClr val="993300"/>
              </a:solidFill>
            </a:rPr>
          </a:br>
          <a:r>
            <a:rPr lang="pl-PL" sz="1500" b="1" kern="1200" dirty="0" smtClean="0">
              <a:solidFill>
                <a:srgbClr val="993300"/>
              </a:solidFill>
            </a:rPr>
            <a:t>PREZES</a:t>
          </a:r>
          <a:endParaRPr lang="pl-PL" sz="1500" b="1" kern="1200" dirty="0">
            <a:solidFill>
              <a:srgbClr val="993300"/>
            </a:solidFill>
          </a:endParaRPr>
        </a:p>
      </dsp:txBody>
      <dsp:txXfrm>
        <a:off x="3410331" y="910401"/>
        <a:ext cx="1408937" cy="704468"/>
      </dsp:txXfrm>
    </dsp:sp>
    <dsp:sp modelId="{D7FC09E2-4A11-4153-8210-67A9A56D0B49}">
      <dsp:nvSpPr>
        <dsp:cNvPr id="0" name=""/>
        <dsp:cNvSpPr/>
      </dsp:nvSpPr>
      <dsp:spPr>
        <a:xfrm>
          <a:off x="853110" y="1910747"/>
          <a:ext cx="1408937" cy="7044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rgbClr val="993300"/>
              </a:solidFill>
            </a:rPr>
            <a:t>Anna Malicka</a:t>
          </a:r>
          <a:br>
            <a:rPr lang="pl-PL" sz="1500" b="1" kern="1200" dirty="0" smtClean="0">
              <a:solidFill>
                <a:srgbClr val="993300"/>
              </a:solidFill>
            </a:rPr>
          </a:br>
          <a:r>
            <a:rPr lang="pl-PL" sz="1500" b="1" kern="1200" dirty="0" smtClean="0">
              <a:solidFill>
                <a:srgbClr val="993300"/>
              </a:solidFill>
            </a:rPr>
            <a:t>Dyrektor Kadr</a:t>
          </a:r>
          <a:endParaRPr lang="pl-PL" sz="1500" b="1" kern="1200" dirty="0">
            <a:solidFill>
              <a:srgbClr val="993300"/>
            </a:solidFill>
          </a:endParaRPr>
        </a:p>
      </dsp:txBody>
      <dsp:txXfrm>
        <a:off x="853110" y="1910747"/>
        <a:ext cx="1408937" cy="704468"/>
      </dsp:txXfrm>
    </dsp:sp>
    <dsp:sp modelId="{C507761E-17EF-420F-B123-DF85851D023C}">
      <dsp:nvSpPr>
        <dsp:cNvPr id="0" name=""/>
        <dsp:cNvSpPr/>
      </dsp:nvSpPr>
      <dsp:spPr>
        <a:xfrm>
          <a:off x="703" y="2911092"/>
          <a:ext cx="1408937" cy="7044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rgbClr val="993300"/>
              </a:solidFill>
            </a:rPr>
            <a:t>Ewa Pilich</a:t>
          </a:r>
          <a:br>
            <a:rPr lang="pl-PL" sz="1500" b="1" kern="1200" dirty="0" smtClean="0">
              <a:solidFill>
                <a:srgbClr val="993300"/>
              </a:solidFill>
            </a:rPr>
          </a:br>
          <a:r>
            <a:rPr lang="pl-PL" sz="1500" b="1" kern="1200" dirty="0" smtClean="0">
              <a:solidFill>
                <a:srgbClr val="993300"/>
              </a:solidFill>
            </a:rPr>
            <a:t>Główna Kadrowa</a:t>
          </a:r>
          <a:endParaRPr lang="pl-PL" sz="1500" b="1" kern="1200" dirty="0">
            <a:solidFill>
              <a:srgbClr val="993300"/>
            </a:solidFill>
          </a:endParaRPr>
        </a:p>
      </dsp:txBody>
      <dsp:txXfrm>
        <a:off x="703" y="2911092"/>
        <a:ext cx="1408937" cy="704468"/>
      </dsp:txXfrm>
    </dsp:sp>
    <dsp:sp modelId="{91CE20F8-A1EA-4B28-95D3-355B1E6673CE}">
      <dsp:nvSpPr>
        <dsp:cNvPr id="0" name=""/>
        <dsp:cNvSpPr/>
      </dsp:nvSpPr>
      <dsp:spPr>
        <a:xfrm>
          <a:off x="1705517" y="2911092"/>
          <a:ext cx="1408937" cy="7044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rgbClr val="993300"/>
              </a:solidFill>
            </a:rPr>
            <a:t>Alicja Kolska</a:t>
          </a:r>
          <a:br>
            <a:rPr lang="pl-PL" sz="1500" b="1" kern="1200" dirty="0" smtClean="0">
              <a:solidFill>
                <a:srgbClr val="993300"/>
              </a:solidFill>
            </a:rPr>
          </a:br>
          <a:r>
            <a:rPr lang="pl-PL" sz="1500" b="1" kern="1200" dirty="0" smtClean="0">
              <a:solidFill>
                <a:srgbClr val="993300"/>
              </a:solidFill>
            </a:rPr>
            <a:t>Sekretarka</a:t>
          </a:r>
          <a:endParaRPr lang="pl-PL" sz="1500" b="1" kern="1200" dirty="0">
            <a:solidFill>
              <a:srgbClr val="993300"/>
            </a:solidFill>
          </a:endParaRPr>
        </a:p>
      </dsp:txBody>
      <dsp:txXfrm>
        <a:off x="1705517" y="2911092"/>
        <a:ext cx="1408937" cy="704468"/>
      </dsp:txXfrm>
    </dsp:sp>
    <dsp:sp modelId="{5271A764-58C8-4410-9AB2-63DFBFC67D9D}">
      <dsp:nvSpPr>
        <dsp:cNvPr id="0" name=""/>
        <dsp:cNvSpPr/>
      </dsp:nvSpPr>
      <dsp:spPr>
        <a:xfrm>
          <a:off x="3410331" y="1910747"/>
          <a:ext cx="1408937" cy="7044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rgbClr val="993300"/>
              </a:solidFill>
            </a:rPr>
            <a:t>Maria Kulik</a:t>
          </a:r>
          <a:br>
            <a:rPr lang="pl-PL" sz="1500" b="1" kern="1200" dirty="0" smtClean="0">
              <a:solidFill>
                <a:srgbClr val="993300"/>
              </a:solidFill>
            </a:rPr>
          </a:br>
          <a:r>
            <a:rPr lang="pl-PL" sz="1500" b="1" kern="1200" dirty="0" smtClean="0">
              <a:solidFill>
                <a:srgbClr val="993300"/>
              </a:solidFill>
            </a:rPr>
            <a:t>Dyrektor Finansowy</a:t>
          </a:r>
          <a:endParaRPr lang="pl-PL" sz="1500" b="1" kern="1200" dirty="0">
            <a:solidFill>
              <a:srgbClr val="993300"/>
            </a:solidFill>
          </a:endParaRPr>
        </a:p>
      </dsp:txBody>
      <dsp:txXfrm>
        <a:off x="3410331" y="1910747"/>
        <a:ext cx="1408937" cy="704468"/>
      </dsp:txXfrm>
    </dsp:sp>
    <dsp:sp modelId="{2530519B-1FA3-4CCE-BC94-70933EC2A81B}">
      <dsp:nvSpPr>
        <dsp:cNvPr id="0" name=""/>
        <dsp:cNvSpPr/>
      </dsp:nvSpPr>
      <dsp:spPr>
        <a:xfrm>
          <a:off x="3410331" y="2911092"/>
          <a:ext cx="1408937" cy="7044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rgbClr val="993300"/>
              </a:solidFill>
            </a:rPr>
            <a:t>Grażyna Lach</a:t>
          </a:r>
          <a:br>
            <a:rPr lang="pl-PL" sz="1500" b="1" kern="1200" dirty="0" smtClean="0">
              <a:solidFill>
                <a:srgbClr val="993300"/>
              </a:solidFill>
            </a:rPr>
          </a:br>
          <a:r>
            <a:rPr lang="pl-PL" sz="1500" b="1" kern="1200" dirty="0" smtClean="0">
              <a:solidFill>
                <a:srgbClr val="993300"/>
              </a:solidFill>
            </a:rPr>
            <a:t>Główna księgowa</a:t>
          </a:r>
          <a:endParaRPr lang="pl-PL" sz="1500" b="1" kern="1200" dirty="0">
            <a:solidFill>
              <a:srgbClr val="993300"/>
            </a:solidFill>
          </a:endParaRPr>
        </a:p>
      </dsp:txBody>
      <dsp:txXfrm>
        <a:off x="3410331" y="2911092"/>
        <a:ext cx="1408937" cy="704468"/>
      </dsp:txXfrm>
    </dsp:sp>
    <dsp:sp modelId="{067C3FF5-3982-42E2-B9BD-A5C2782C4114}">
      <dsp:nvSpPr>
        <dsp:cNvPr id="0" name=""/>
        <dsp:cNvSpPr/>
      </dsp:nvSpPr>
      <dsp:spPr>
        <a:xfrm>
          <a:off x="5967552" y="1910747"/>
          <a:ext cx="1408937" cy="7044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rgbClr val="993300"/>
              </a:solidFill>
            </a:rPr>
            <a:t>Jerzy Madej</a:t>
          </a:r>
          <a:br>
            <a:rPr lang="pl-PL" sz="1500" b="1" kern="1200" dirty="0" smtClean="0">
              <a:solidFill>
                <a:srgbClr val="993300"/>
              </a:solidFill>
            </a:rPr>
          </a:br>
          <a:r>
            <a:rPr lang="pl-PL" sz="1500" b="1" kern="1200" dirty="0" smtClean="0">
              <a:solidFill>
                <a:srgbClr val="993300"/>
              </a:solidFill>
            </a:rPr>
            <a:t>Dyrektor Transportu</a:t>
          </a:r>
          <a:endParaRPr lang="pl-PL" sz="1500" b="1" kern="1200" dirty="0">
            <a:solidFill>
              <a:srgbClr val="993300"/>
            </a:solidFill>
          </a:endParaRPr>
        </a:p>
      </dsp:txBody>
      <dsp:txXfrm>
        <a:off x="5967552" y="1910747"/>
        <a:ext cx="1408937" cy="704468"/>
      </dsp:txXfrm>
    </dsp:sp>
    <dsp:sp modelId="{F3BCFA2D-C00C-42FC-883D-9EB7D6DCD796}">
      <dsp:nvSpPr>
        <dsp:cNvPr id="0" name=""/>
        <dsp:cNvSpPr/>
      </dsp:nvSpPr>
      <dsp:spPr>
        <a:xfrm>
          <a:off x="5115145" y="2911092"/>
          <a:ext cx="1408937" cy="7044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rgbClr val="993300"/>
              </a:solidFill>
            </a:rPr>
            <a:t>Andrzej Abacki</a:t>
          </a:r>
          <a:br>
            <a:rPr lang="pl-PL" sz="1500" b="1" kern="1200" dirty="0" smtClean="0">
              <a:solidFill>
                <a:srgbClr val="993300"/>
              </a:solidFill>
            </a:rPr>
          </a:br>
          <a:r>
            <a:rPr lang="pl-PL" sz="1500" b="1" kern="1200" dirty="0" smtClean="0">
              <a:solidFill>
                <a:srgbClr val="993300"/>
              </a:solidFill>
            </a:rPr>
            <a:t>Kierownik Warsztatu</a:t>
          </a:r>
          <a:endParaRPr lang="pl-PL" sz="1500" b="1" kern="1200" dirty="0">
            <a:solidFill>
              <a:srgbClr val="993300"/>
            </a:solidFill>
          </a:endParaRPr>
        </a:p>
      </dsp:txBody>
      <dsp:txXfrm>
        <a:off x="5115145" y="2911092"/>
        <a:ext cx="1408937" cy="704468"/>
      </dsp:txXfrm>
    </dsp:sp>
    <dsp:sp modelId="{C9140565-89E3-4AFC-85B8-7E672F4D7C28}">
      <dsp:nvSpPr>
        <dsp:cNvPr id="0" name=""/>
        <dsp:cNvSpPr/>
      </dsp:nvSpPr>
      <dsp:spPr>
        <a:xfrm>
          <a:off x="6819959" y="2911092"/>
          <a:ext cx="1408937" cy="7044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rgbClr val="993300"/>
              </a:solidFill>
            </a:rPr>
            <a:t>Janusz Ganach</a:t>
          </a:r>
          <a:br>
            <a:rPr lang="pl-PL" sz="1500" b="1" kern="1200" dirty="0" smtClean="0">
              <a:solidFill>
                <a:srgbClr val="993300"/>
              </a:solidFill>
            </a:rPr>
          </a:br>
          <a:r>
            <a:rPr lang="pl-PL" sz="1500" b="1" kern="1200" dirty="0" smtClean="0">
              <a:solidFill>
                <a:srgbClr val="993300"/>
              </a:solidFill>
            </a:rPr>
            <a:t>Kierownik  Działu Planowania</a:t>
          </a:r>
          <a:endParaRPr lang="pl-PL" sz="1500" b="1" kern="1200" dirty="0">
            <a:solidFill>
              <a:srgbClr val="993300"/>
            </a:solidFill>
          </a:endParaRPr>
        </a:p>
      </dsp:txBody>
      <dsp:txXfrm>
        <a:off x="6819959" y="2911092"/>
        <a:ext cx="1408937" cy="7044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1ADC1B-F572-4AE6-B181-A3594C874335}">
      <dsp:nvSpPr>
        <dsp:cNvPr id="0" name=""/>
        <dsp:cNvSpPr/>
      </dsp:nvSpPr>
      <dsp:spPr>
        <a:xfrm>
          <a:off x="7291816" y="2706884"/>
          <a:ext cx="91440" cy="372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28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EC456C-F160-4F8E-A498-CA75A39A9AB0}">
      <dsp:nvSpPr>
        <dsp:cNvPr id="0" name=""/>
        <dsp:cNvSpPr/>
      </dsp:nvSpPr>
      <dsp:spPr>
        <a:xfrm>
          <a:off x="7291816" y="1446199"/>
          <a:ext cx="91440" cy="372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204824-B8AC-4922-99A9-B68DAB704217}">
      <dsp:nvSpPr>
        <dsp:cNvPr id="0" name=""/>
        <dsp:cNvSpPr/>
      </dsp:nvSpPr>
      <dsp:spPr>
        <a:xfrm>
          <a:off x="4114799" y="1446199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663559-800E-45AD-8284-E2EF30060760}">
      <dsp:nvSpPr>
        <dsp:cNvPr id="0" name=""/>
        <dsp:cNvSpPr/>
      </dsp:nvSpPr>
      <dsp:spPr>
        <a:xfrm>
          <a:off x="3040554" y="1446199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467394-1C59-4773-9FBC-7A5AB8E1FE18}">
      <dsp:nvSpPr>
        <dsp:cNvPr id="0" name=""/>
        <dsp:cNvSpPr/>
      </dsp:nvSpPr>
      <dsp:spPr>
        <a:xfrm>
          <a:off x="846343" y="2706884"/>
          <a:ext cx="91440" cy="372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28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048E4F-1F2C-49A0-B93E-9090E2DFF28C}">
      <dsp:nvSpPr>
        <dsp:cNvPr id="0" name=""/>
        <dsp:cNvSpPr/>
      </dsp:nvSpPr>
      <dsp:spPr>
        <a:xfrm>
          <a:off x="846343" y="1446199"/>
          <a:ext cx="91440" cy="372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007161-9475-432F-905F-1D26D85E76EC}">
      <dsp:nvSpPr>
        <dsp:cNvPr id="0" name=""/>
        <dsp:cNvSpPr/>
      </dsp:nvSpPr>
      <dsp:spPr>
        <a:xfrm>
          <a:off x="4256" y="558393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Węgrów</a:t>
          </a:r>
          <a:endParaRPr lang="pl-PL" sz="2800" kern="1200" dirty="0"/>
        </a:p>
      </dsp:txBody>
      <dsp:txXfrm>
        <a:off x="4256" y="558393"/>
        <a:ext cx="1775612" cy="887806"/>
      </dsp:txXfrm>
    </dsp:sp>
    <dsp:sp modelId="{6457B16C-BD49-4EE5-B3F0-0345F7DA9C01}">
      <dsp:nvSpPr>
        <dsp:cNvPr id="0" name=""/>
        <dsp:cNvSpPr/>
      </dsp:nvSpPr>
      <dsp:spPr>
        <a:xfrm>
          <a:off x="4256" y="1819078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Wyszków</a:t>
          </a:r>
          <a:endParaRPr lang="pl-PL" sz="2800" kern="1200" dirty="0"/>
        </a:p>
      </dsp:txBody>
      <dsp:txXfrm>
        <a:off x="4256" y="1819078"/>
        <a:ext cx="1775612" cy="887806"/>
      </dsp:txXfrm>
    </dsp:sp>
    <dsp:sp modelId="{B7491CF2-F29A-4F5E-8934-F7483BCFB40F}">
      <dsp:nvSpPr>
        <dsp:cNvPr id="0" name=""/>
        <dsp:cNvSpPr/>
      </dsp:nvSpPr>
      <dsp:spPr>
        <a:xfrm>
          <a:off x="4256" y="3079763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800" kern="1200"/>
        </a:p>
      </dsp:txBody>
      <dsp:txXfrm>
        <a:off x="4256" y="3079763"/>
        <a:ext cx="1775612" cy="887806"/>
      </dsp:txXfrm>
    </dsp:sp>
    <dsp:sp modelId="{2B91F43B-9149-4660-907F-DAEF8E28F25A}">
      <dsp:nvSpPr>
        <dsp:cNvPr id="0" name=""/>
        <dsp:cNvSpPr/>
      </dsp:nvSpPr>
      <dsp:spPr>
        <a:xfrm>
          <a:off x="3226993" y="558393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Siedlce</a:t>
          </a:r>
          <a:endParaRPr lang="pl-PL" sz="2800" kern="1200" dirty="0"/>
        </a:p>
      </dsp:txBody>
      <dsp:txXfrm>
        <a:off x="3226993" y="558393"/>
        <a:ext cx="1775612" cy="887806"/>
      </dsp:txXfrm>
    </dsp:sp>
    <dsp:sp modelId="{86528C9C-BF46-475A-A87D-A60208D436DD}">
      <dsp:nvSpPr>
        <dsp:cNvPr id="0" name=""/>
        <dsp:cNvSpPr/>
      </dsp:nvSpPr>
      <dsp:spPr>
        <a:xfrm>
          <a:off x="2152748" y="1819078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Łuków</a:t>
          </a:r>
          <a:endParaRPr lang="pl-PL" sz="2800" kern="1200" dirty="0"/>
        </a:p>
      </dsp:txBody>
      <dsp:txXfrm>
        <a:off x="2152748" y="1819078"/>
        <a:ext cx="1775612" cy="887806"/>
      </dsp:txXfrm>
    </dsp:sp>
    <dsp:sp modelId="{5CB5008D-A5C3-43EA-B5A4-553F9A068F61}">
      <dsp:nvSpPr>
        <dsp:cNvPr id="0" name=""/>
        <dsp:cNvSpPr/>
      </dsp:nvSpPr>
      <dsp:spPr>
        <a:xfrm>
          <a:off x="4301239" y="1819078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Mińsk Mazowiecki</a:t>
          </a:r>
          <a:endParaRPr lang="pl-PL" sz="2800" kern="1200" dirty="0"/>
        </a:p>
      </dsp:txBody>
      <dsp:txXfrm>
        <a:off x="4301239" y="1819078"/>
        <a:ext cx="1775612" cy="887806"/>
      </dsp:txXfrm>
    </dsp:sp>
    <dsp:sp modelId="{D5C95DEF-D133-4885-A6C7-69B811553564}">
      <dsp:nvSpPr>
        <dsp:cNvPr id="0" name=""/>
        <dsp:cNvSpPr/>
      </dsp:nvSpPr>
      <dsp:spPr>
        <a:xfrm>
          <a:off x="6449730" y="558393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Garwolin</a:t>
          </a:r>
          <a:endParaRPr lang="pl-PL" sz="2800" kern="1200" dirty="0"/>
        </a:p>
      </dsp:txBody>
      <dsp:txXfrm>
        <a:off x="6449730" y="558393"/>
        <a:ext cx="1775612" cy="887806"/>
      </dsp:txXfrm>
    </dsp:sp>
    <dsp:sp modelId="{FD2BBFCE-1BE6-4C11-8DFD-93EF8221D644}">
      <dsp:nvSpPr>
        <dsp:cNvPr id="0" name=""/>
        <dsp:cNvSpPr/>
      </dsp:nvSpPr>
      <dsp:spPr>
        <a:xfrm>
          <a:off x="6449730" y="1819078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Łaskarzew</a:t>
          </a:r>
          <a:endParaRPr lang="pl-PL" sz="2800" kern="1200" dirty="0"/>
        </a:p>
      </dsp:txBody>
      <dsp:txXfrm>
        <a:off x="6449730" y="1819078"/>
        <a:ext cx="1775612" cy="887806"/>
      </dsp:txXfrm>
    </dsp:sp>
    <dsp:sp modelId="{861759A3-9596-48E5-A5E6-A12DEC4D32F1}">
      <dsp:nvSpPr>
        <dsp:cNvPr id="0" name=""/>
        <dsp:cNvSpPr/>
      </dsp:nvSpPr>
      <dsp:spPr>
        <a:xfrm>
          <a:off x="6449730" y="3079763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800" kern="1200"/>
        </a:p>
      </dsp:txBody>
      <dsp:txXfrm>
        <a:off x="6449730" y="3079763"/>
        <a:ext cx="1775612" cy="887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FEC75-00FB-4B29-BFD4-82B8799A43BA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99340-68B8-4994-ACA2-0B4C121650FA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2011-04-29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Organizacja firmy kurierskiej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Kadra zarządzająca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Mapa oddziałów firmy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Zakres usług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 algn="ctr"/>
            <a:r>
              <a:rPr lang="pl-PL" dirty="0" smtClean="0"/>
              <a:t>Transport towaru na terenie Polski</a:t>
            </a:r>
          </a:p>
          <a:p>
            <a:pPr marL="360000" algn="ctr"/>
            <a:r>
              <a:rPr lang="pl-PL" dirty="0" smtClean="0"/>
              <a:t>Transport towaru na terenie Europy</a:t>
            </a:r>
          </a:p>
          <a:p>
            <a:pPr marL="1440000" algn="ctr"/>
            <a:r>
              <a:rPr lang="pl-PL" dirty="0" smtClean="0"/>
              <a:t>Przeprowadzki</a:t>
            </a:r>
          </a:p>
          <a:p>
            <a:pPr marL="360000" algn="ctr"/>
            <a:r>
              <a:rPr lang="pl-PL" dirty="0" smtClean="0"/>
              <a:t>Sprowadzanie samochodów z Niemiec</a:t>
            </a:r>
          </a:p>
          <a:p>
            <a:pPr algn="ctr"/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Zestawienie zamówień</a:t>
            </a:r>
            <a:br>
              <a:rPr lang="pl-PL" dirty="0" smtClean="0"/>
            </a:br>
            <a:r>
              <a:rPr lang="pl-PL" dirty="0" smtClean="0"/>
              <a:t>w roku 2010 – IV kwartał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395536" y="1772816"/>
          <a:ext cx="82296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67"/>
                <a:gridCol w="2352261"/>
                <a:gridCol w="1584176"/>
                <a:gridCol w="1584176"/>
                <a:gridCol w="73732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Lp.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Usługa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dirty="0" smtClean="0"/>
                        <a:t>Trasa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800" kern="1200" dirty="0" smtClean="0"/>
                        <a:t>Dochód (zł)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1.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Przeprowadzka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dirty="0" smtClean="0"/>
                        <a:t>Siedlce</a:t>
                      </a:r>
                      <a:r>
                        <a:rPr lang="pl-PL" baseline="0" dirty="0" smtClean="0"/>
                        <a:t> – </a:t>
                      </a:r>
                      <a:r>
                        <a:rPr lang="pl-PL" dirty="0" smtClean="0"/>
                        <a:t>Warszawa - Siedlce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800" kern="1200" dirty="0" smtClean="0"/>
                        <a:t>3000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2.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Przeprowadzka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dirty="0" smtClean="0"/>
                        <a:t>Siedlce</a:t>
                      </a:r>
                      <a:r>
                        <a:rPr lang="pl-PL" baseline="0" dirty="0" smtClean="0"/>
                        <a:t> – </a:t>
                      </a:r>
                      <a:r>
                        <a:rPr lang="pl-PL" dirty="0" smtClean="0"/>
                        <a:t>Węgrów - Siedlce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800" kern="1200" dirty="0" smtClean="0"/>
                        <a:t>1400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3.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Transport  owoców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dirty="0" smtClean="0"/>
                        <a:t>Siedlce – Warszawa - Siedlce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800" kern="1200" dirty="0" smtClean="0"/>
                        <a:t>2500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4.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Przeprowadzka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dirty="0" smtClean="0"/>
                        <a:t>Węgrów – Siedlce - Węgrów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800" kern="1200" dirty="0" smtClean="0"/>
                        <a:t>1300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5.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Sprowadzenie samochodu - Opel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dirty="0" smtClean="0"/>
                        <a:t>Siedlce – Berlin - Siedlce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800" kern="1200" dirty="0" smtClean="0"/>
                        <a:t>4000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6.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Transport jabłek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dirty="0" smtClean="0"/>
                        <a:t>Siedlce – Moskwa - Siedlce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800" kern="1200" dirty="0" smtClean="0"/>
                        <a:t>12000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7.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Transport glazury</a:t>
                      </a:r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l-PL" dirty="0" smtClean="0"/>
                        <a:t>Siedlce – Lwów - Siedlce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800" kern="1200" dirty="0" smtClean="0"/>
                        <a:t>7000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Porównanie kwartalnych dochodów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Koszty - kwartalnie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563</TotalTime>
  <Words>137</Words>
  <Application>Microsoft Office PowerPoint</Application>
  <PresentationFormat>Pokaz na ekranie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Motyw pakietu Office</vt:lpstr>
      <vt:lpstr>Organizacja firmy kurierskiej</vt:lpstr>
      <vt:lpstr>Kadra zarządzająca</vt:lpstr>
      <vt:lpstr>Mapa oddziałów firmy</vt:lpstr>
      <vt:lpstr>Zakres usług</vt:lpstr>
      <vt:lpstr>Zestawienie zamówień w roku 2010 – IV kwartał</vt:lpstr>
      <vt:lpstr>Porównanie kwartalnych dochodów</vt:lpstr>
      <vt:lpstr>Koszty - kwartalnie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Organizacja firmy kurierskiej</dc:title>
  <dc:creator>Hanna Kargol</dc:creator>
  <cp:lastModifiedBy>Hanna Kargol</cp:lastModifiedBy>
  <cp:revision>64</cp:revision>
  <dcterms:created xsi:type="dcterms:W3CDTF">2011-04-26T11:33:44Z</dcterms:created>
  <dcterms:modified xsi:type="dcterms:W3CDTF">2011-04-29T06:37:17Z</dcterms:modified>
</cp:coreProperties>
</file>