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rostokąt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Prostokąt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Prostokąt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Prostokąt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Prostokąt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Prostokąt zaokrąglony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Prostokąt zaokrąglony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Prostokąt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Symbol zastępczy daty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kąt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Prostokąt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Prostokąt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Prostokąt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Prostokąt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Prostokąt zaokrąglony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Prostokąt zaokrąglony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Prostokąt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Prostokąt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Prostokąt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Prostokąt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Prostokąt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Prostokąt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Test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6995120" cy="175260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Na kolejnych slajdach znajdują się pytania testowe i polecenia. W pytaniach testowych poprawną odpowiedź należy podkreślić </a:t>
            </a:r>
            <a:br>
              <a:rPr lang="pl-PL" dirty="0" smtClean="0"/>
            </a:br>
            <a:r>
              <a:rPr lang="pl-PL" dirty="0" smtClean="0"/>
              <a:t>i zmienić kolor czcionki na czerwony następnie wypełnić polecenie znajdujące się na slajdzie 7.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Podstawowym błędem w prezentacjach jest: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051784"/>
          </a:xfrm>
        </p:spPr>
        <p:txBody>
          <a:bodyPr/>
          <a:lstStyle/>
          <a:p>
            <a:r>
              <a:rPr lang="pl-PL" dirty="0" smtClean="0"/>
              <a:t>Nie umieszczanie na slajdach grafiki</a:t>
            </a:r>
          </a:p>
          <a:p>
            <a:r>
              <a:rPr lang="pl-PL" dirty="0" smtClean="0"/>
              <a:t>Stosowanie tego samego tytułu do wszystkich slajdów</a:t>
            </a:r>
          </a:p>
          <a:p>
            <a:r>
              <a:rPr lang="pl-PL" dirty="0" smtClean="0"/>
              <a:t>Numerowanie slajdów z pominięciem slajdu tytułowego</a:t>
            </a:r>
          </a:p>
          <a:p>
            <a:r>
              <a:rPr lang="pl-PL" dirty="0" smtClean="0"/>
              <a:t>Ukrywanie slajdów.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Tworząc prezentację możemy skorzystać z następujących widoków:</a:t>
            </a:r>
            <a:endParaRPr lang="pl-PL" sz="2800" dirty="0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2403712"/>
          </a:xfrm>
        </p:spPr>
        <p:txBody>
          <a:bodyPr/>
          <a:lstStyle/>
          <a:p>
            <a:r>
              <a:rPr lang="pl-PL" dirty="0" smtClean="0"/>
              <a:t>Skróconego </a:t>
            </a:r>
          </a:p>
          <a:p>
            <a:r>
              <a:rPr lang="pl-PL" dirty="0" smtClean="0"/>
              <a:t>Globalnego</a:t>
            </a:r>
          </a:p>
          <a:p>
            <a:r>
              <a:rPr lang="pl-PL" dirty="0" smtClean="0"/>
              <a:t>Normalnego</a:t>
            </a:r>
          </a:p>
          <a:p>
            <a:r>
              <a:rPr lang="pl-PL" dirty="0" smtClean="0"/>
              <a:t>Ogólnego.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Dużą ilość slajdów w prezentacji możemy uporządkować pracując w widoku:</a:t>
            </a:r>
            <a:endParaRPr lang="pl-PL" sz="2800" dirty="0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2259696"/>
          </a:xfrm>
        </p:spPr>
        <p:txBody>
          <a:bodyPr/>
          <a:lstStyle/>
          <a:p>
            <a:r>
              <a:rPr lang="pl-PL" dirty="0" smtClean="0"/>
              <a:t>Wzorca slajdów</a:t>
            </a:r>
          </a:p>
          <a:p>
            <a:r>
              <a:rPr lang="pl-PL" dirty="0" smtClean="0"/>
              <a:t>Pokazu slajdów</a:t>
            </a:r>
          </a:p>
          <a:p>
            <a:r>
              <a:rPr lang="pl-PL" dirty="0" smtClean="0"/>
              <a:t>Normalnym</a:t>
            </a:r>
          </a:p>
          <a:p>
            <a:r>
              <a:rPr lang="pl-PL" dirty="0" smtClean="0"/>
              <a:t>Sortowania slajdów.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Dobrą praktyką stosowaną w celu łatwego rozróżniania slajdów w prezentacji jest:</a:t>
            </a:r>
            <a:endParaRPr lang="pl-PL" sz="2800" dirty="0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2763752"/>
          </a:xfrm>
        </p:spPr>
        <p:txBody>
          <a:bodyPr/>
          <a:lstStyle/>
          <a:p>
            <a:r>
              <a:rPr lang="pl-PL" dirty="0" smtClean="0"/>
              <a:t>Oznaczanie każdego slajdu łatwo zauważalną grafiką</a:t>
            </a:r>
          </a:p>
          <a:p>
            <a:r>
              <a:rPr lang="pl-PL" dirty="0" smtClean="0"/>
              <a:t>Nadawanie slajdom różnych tytułów</a:t>
            </a:r>
          </a:p>
          <a:p>
            <a:r>
              <a:rPr lang="pl-PL" dirty="0" smtClean="0"/>
              <a:t>Stosowanie do każdego slajdu innego koloru tła</a:t>
            </a:r>
          </a:p>
          <a:p>
            <a:r>
              <a:rPr lang="pl-PL" dirty="0" smtClean="0"/>
              <a:t>Stosowanie do każdego slajdu innego motywu.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pl-PL" sz="2800" dirty="0" smtClean="0"/>
              <a:t>Aby umieścić w prezentacji logo firmy, tak aby pokazywało się również na nowo wstawianych slajdach należy skorzystać z widoku:</a:t>
            </a:r>
            <a:endParaRPr lang="pl-PL" sz="2800" dirty="0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2043672"/>
          </a:xfrm>
        </p:spPr>
        <p:txBody>
          <a:bodyPr/>
          <a:lstStyle/>
          <a:p>
            <a:r>
              <a:rPr lang="pl-PL" dirty="0" smtClean="0"/>
              <a:t>Konspektu</a:t>
            </a:r>
          </a:p>
          <a:p>
            <a:r>
              <a:rPr lang="pl-PL" dirty="0" smtClean="0"/>
              <a:t>Sortowania slajdów</a:t>
            </a:r>
          </a:p>
          <a:p>
            <a:r>
              <a:rPr lang="pl-PL" dirty="0" smtClean="0"/>
              <a:t>Normalnego</a:t>
            </a:r>
          </a:p>
          <a:p>
            <a:r>
              <a:rPr lang="pl-PL" dirty="0" smtClean="0"/>
              <a:t>Wzorca slajdów.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11560" y="5229200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</a:rPr>
              <a:t>ZAPISAĆ PREZENTACJĘ</a:t>
            </a:r>
            <a:endParaRPr lang="pl-P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84582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pl-PL" dirty="0" smtClean="0"/>
              <a:t>Z</a:t>
            </a:r>
            <a:r>
              <a:rPr lang="pl-PL" dirty="0" smtClean="0"/>
              <a:t>apisać prezentację jako </a:t>
            </a:r>
            <a:r>
              <a:rPr lang="pl-PL" dirty="0" smtClean="0"/>
              <a:t>plik </a:t>
            </a:r>
            <a:r>
              <a:rPr lang="pl-PL" b="1" dirty="0" smtClean="0"/>
              <a:t>konspekt/RTF </a:t>
            </a:r>
            <a:r>
              <a:rPr lang="pl-PL" dirty="0" smtClean="0"/>
              <a:t>o </a:t>
            </a:r>
            <a:r>
              <a:rPr lang="pl-PL" dirty="0" smtClean="0"/>
              <a:t>nazwie </a:t>
            </a:r>
            <a:r>
              <a:rPr lang="pl-PL" b="1" i="1" dirty="0" err="1" smtClean="0"/>
              <a:t>test.rtf</a:t>
            </a:r>
            <a:r>
              <a:rPr lang="pl-PL" dirty="0" smtClean="0"/>
              <a:t>.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Zapisać i zamknąć wszystkie otarte pliki.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lkomiejski">
  <a:themeElements>
    <a:clrScheme name="Wielkomiejski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ielkomiejski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lkomiejski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</TotalTime>
  <Words>159</Words>
  <Application>Microsoft Office PowerPoint</Application>
  <PresentationFormat>Pokaz na ekranie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Wielkomiejski</vt:lpstr>
      <vt:lpstr>Test</vt:lpstr>
      <vt:lpstr>Podstawowym błędem w prezentacjach jest:</vt:lpstr>
      <vt:lpstr>Tworząc prezentację możemy skorzystać z następujących widoków:</vt:lpstr>
      <vt:lpstr>Dużą ilość slajdów w prezentacji możemy uporządkować pracując w widoku:</vt:lpstr>
      <vt:lpstr>Dobrą praktyką stosowaną w celu łatwego rozróżniania slajdów w prezentacji jest:</vt:lpstr>
      <vt:lpstr>Aby umieścić w prezentacji logo firmy, tak aby pokazywało się również na nowo wstawianych slajdach należy skorzystać z widoku:</vt:lpstr>
      <vt:lpstr>Zapisać prezentację jako plik konspekt/RTF o nazwie test.rtf.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Hanna Kargol</dc:creator>
  <cp:lastModifiedBy>Hanna Kargol</cp:lastModifiedBy>
  <cp:revision>5</cp:revision>
  <dcterms:created xsi:type="dcterms:W3CDTF">2011-04-29T05:06:23Z</dcterms:created>
  <dcterms:modified xsi:type="dcterms:W3CDTF">2011-04-29T06:09:32Z</dcterms:modified>
</cp:coreProperties>
</file>