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2"/>
  </p:notesMasterIdLst>
  <p:sldIdLst>
    <p:sldId id="256" r:id="rId2"/>
    <p:sldId id="258" r:id="rId3"/>
    <p:sldId id="259" r:id="rId4"/>
    <p:sldId id="260" r:id="rId5"/>
    <p:sldId id="261" r:id="rId6"/>
    <p:sldId id="263" r:id="rId7"/>
    <p:sldId id="264" r:id="rId8"/>
    <p:sldId id="265" r:id="rId9"/>
    <p:sldId id="266" r:id="rId10"/>
    <p:sldId id="268" r:id="rId11"/>
  </p:sldIdLst>
  <p:sldSz cx="9144000" cy="6858000" type="screen4x3"/>
  <p:notesSz cx="6858000" cy="9144000"/>
  <p:defaultTextStyle>
    <a:defPPr>
      <a:defRPr lang="en-US"/>
    </a:defPPr>
    <a:lvl1pPr algn="l" rtl="0" eaLnBrk="0" fontAlgn="base" hangingPunct="0">
      <a:spcBef>
        <a:spcPct val="0"/>
      </a:spcBef>
      <a:spcAft>
        <a:spcPct val="0"/>
      </a:spcAft>
      <a:buClr>
        <a:schemeClr val="bg2"/>
      </a:buClr>
      <a:buFont typeface="Monotype Sorts" pitchFamily="2" charset="2"/>
      <a:buChar char="§"/>
      <a:defRPr sz="3200" kern="1200">
        <a:solidFill>
          <a:srgbClr val="000066"/>
        </a:solidFill>
        <a:latin typeface="Arial" pitchFamily="34" charset="0"/>
        <a:ea typeface="+mn-ea"/>
        <a:cs typeface="+mn-cs"/>
      </a:defRPr>
    </a:lvl1pPr>
    <a:lvl2pPr marL="457200" algn="l" rtl="0" eaLnBrk="0" fontAlgn="base" hangingPunct="0">
      <a:spcBef>
        <a:spcPct val="0"/>
      </a:spcBef>
      <a:spcAft>
        <a:spcPct val="0"/>
      </a:spcAft>
      <a:buClr>
        <a:schemeClr val="bg2"/>
      </a:buClr>
      <a:buFont typeface="Monotype Sorts" pitchFamily="2" charset="2"/>
      <a:buChar char="§"/>
      <a:defRPr sz="3200" kern="1200">
        <a:solidFill>
          <a:srgbClr val="000066"/>
        </a:solidFill>
        <a:latin typeface="Arial" pitchFamily="34" charset="0"/>
        <a:ea typeface="+mn-ea"/>
        <a:cs typeface="+mn-cs"/>
      </a:defRPr>
    </a:lvl2pPr>
    <a:lvl3pPr marL="914400" algn="l" rtl="0" eaLnBrk="0" fontAlgn="base" hangingPunct="0">
      <a:spcBef>
        <a:spcPct val="0"/>
      </a:spcBef>
      <a:spcAft>
        <a:spcPct val="0"/>
      </a:spcAft>
      <a:buClr>
        <a:schemeClr val="bg2"/>
      </a:buClr>
      <a:buFont typeface="Monotype Sorts" pitchFamily="2" charset="2"/>
      <a:buChar char="§"/>
      <a:defRPr sz="3200" kern="1200">
        <a:solidFill>
          <a:srgbClr val="000066"/>
        </a:solidFill>
        <a:latin typeface="Arial" pitchFamily="34" charset="0"/>
        <a:ea typeface="+mn-ea"/>
        <a:cs typeface="+mn-cs"/>
      </a:defRPr>
    </a:lvl3pPr>
    <a:lvl4pPr marL="1371600" algn="l" rtl="0" eaLnBrk="0" fontAlgn="base" hangingPunct="0">
      <a:spcBef>
        <a:spcPct val="0"/>
      </a:spcBef>
      <a:spcAft>
        <a:spcPct val="0"/>
      </a:spcAft>
      <a:buClr>
        <a:schemeClr val="bg2"/>
      </a:buClr>
      <a:buFont typeface="Monotype Sorts" pitchFamily="2" charset="2"/>
      <a:buChar char="§"/>
      <a:defRPr sz="3200" kern="1200">
        <a:solidFill>
          <a:srgbClr val="000066"/>
        </a:solidFill>
        <a:latin typeface="Arial" pitchFamily="34" charset="0"/>
        <a:ea typeface="+mn-ea"/>
        <a:cs typeface="+mn-cs"/>
      </a:defRPr>
    </a:lvl4pPr>
    <a:lvl5pPr marL="1828800" algn="l" rtl="0" eaLnBrk="0" fontAlgn="base" hangingPunct="0">
      <a:spcBef>
        <a:spcPct val="0"/>
      </a:spcBef>
      <a:spcAft>
        <a:spcPct val="0"/>
      </a:spcAft>
      <a:buClr>
        <a:schemeClr val="bg2"/>
      </a:buClr>
      <a:buFont typeface="Monotype Sorts" pitchFamily="2" charset="2"/>
      <a:buChar char="§"/>
      <a:defRPr sz="3200" kern="1200">
        <a:solidFill>
          <a:srgbClr val="000066"/>
        </a:solidFill>
        <a:latin typeface="Arial" pitchFamily="34" charset="0"/>
        <a:ea typeface="+mn-ea"/>
        <a:cs typeface="+mn-cs"/>
      </a:defRPr>
    </a:lvl5pPr>
    <a:lvl6pPr marL="2286000" algn="l" defTabSz="914400" rtl="0" eaLnBrk="1" latinLnBrk="0" hangingPunct="1">
      <a:defRPr sz="3200" kern="1200">
        <a:solidFill>
          <a:srgbClr val="000066"/>
        </a:solidFill>
        <a:latin typeface="Arial" pitchFamily="34" charset="0"/>
        <a:ea typeface="+mn-ea"/>
        <a:cs typeface="+mn-cs"/>
      </a:defRPr>
    </a:lvl6pPr>
    <a:lvl7pPr marL="2743200" algn="l" defTabSz="914400" rtl="0" eaLnBrk="1" latinLnBrk="0" hangingPunct="1">
      <a:defRPr sz="3200" kern="1200">
        <a:solidFill>
          <a:srgbClr val="000066"/>
        </a:solidFill>
        <a:latin typeface="Arial" pitchFamily="34" charset="0"/>
        <a:ea typeface="+mn-ea"/>
        <a:cs typeface="+mn-cs"/>
      </a:defRPr>
    </a:lvl7pPr>
    <a:lvl8pPr marL="3200400" algn="l" defTabSz="914400" rtl="0" eaLnBrk="1" latinLnBrk="0" hangingPunct="1">
      <a:defRPr sz="3200" kern="1200">
        <a:solidFill>
          <a:srgbClr val="000066"/>
        </a:solidFill>
        <a:latin typeface="Arial" pitchFamily="34" charset="0"/>
        <a:ea typeface="+mn-ea"/>
        <a:cs typeface="+mn-cs"/>
      </a:defRPr>
    </a:lvl8pPr>
    <a:lvl9pPr marL="3657600" algn="l" defTabSz="914400" rtl="0" eaLnBrk="1" latinLnBrk="0" hangingPunct="1">
      <a:defRPr sz="3200" kern="1200">
        <a:solidFill>
          <a:srgbClr val="000066"/>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9ED0"/>
    <a:srgbClr val="0E6BD2"/>
    <a:srgbClr val="063560"/>
    <a:srgbClr val="1CB0C4"/>
    <a:srgbClr val="856EF8"/>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661" autoAdjust="0"/>
    <p:restoredTop sz="89556" autoAdjust="0"/>
  </p:normalViewPr>
  <p:slideViewPr>
    <p:cSldViewPr>
      <p:cViewPr varScale="1">
        <p:scale>
          <a:sx n="61" d="100"/>
          <a:sy n="61" d="100"/>
        </p:scale>
        <p:origin x="-15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3" d="100"/>
          <a:sy n="33" d="100"/>
        </p:scale>
        <p:origin x="-115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a:lvl1pPr>
          </a:lstStyle>
          <a:p>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Kliknij, aby edytować style wzorca tekstu</a:t>
            </a:r>
          </a:p>
          <a:p>
            <a:pPr lvl="1"/>
            <a:r>
              <a:rPr lang="en-US" smtClean="0"/>
              <a:t>Drugi poziom</a:t>
            </a:r>
          </a:p>
          <a:p>
            <a:pPr lvl="2"/>
            <a:r>
              <a:rPr lang="en-US" smtClean="0"/>
              <a:t>Trzeci poziom</a:t>
            </a:r>
          </a:p>
          <a:p>
            <a:pPr lvl="3"/>
            <a:r>
              <a:rPr lang="en-US" smtClean="0"/>
              <a:t>Czwarty poziom</a:t>
            </a:r>
          </a:p>
          <a:p>
            <a:pPr lvl="4"/>
            <a:r>
              <a:rPr lang="en-US" smtClean="0"/>
              <a:t>Piąty poziom</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FontTx/>
              <a:buNone/>
              <a:defRPr sz="1200"/>
            </a:lvl1pPr>
          </a:lstStyle>
          <a:p>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a:lvl1pPr>
          </a:lstStyle>
          <a:p>
            <a:fld id="{616FEBC4-9430-444F-869F-F9AE4C0B969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7CE09F-5704-4D17-8DBF-ACCE5E2F98C0}" type="slidenum">
              <a:rPr lang="en-US"/>
              <a:pPr/>
              <a:t>1</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840F5C-10C4-46BC-937A-71655A5A1B1B}" type="slidenum">
              <a:rPr lang="en-US"/>
              <a:pPr/>
              <a:t>10</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6152AC-144B-4ED4-A2FD-1867E3E7618F}" type="slidenum">
              <a:rPr lang="en-US"/>
              <a:pPr/>
              <a:t>2</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576C9-089F-45D1-BD16-EDA1C817605B}" type="slidenum">
              <a:rPr lang="en-US"/>
              <a:pPr/>
              <a:t>3</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1156B6-F03E-443F-B37B-6E741A2FF834}" type="slidenum">
              <a:rPr lang="en-US"/>
              <a:pPr/>
              <a:t>4</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A2F15F-8EBC-4708-881A-FFC499B2D3B5}" type="slidenum">
              <a:rPr lang="en-US"/>
              <a:pPr/>
              <a:t>5</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8F8DED-3976-4B45-BD14-6B36FF2A6A3C}" type="slidenum">
              <a:rPr lang="en-US"/>
              <a:pPr/>
              <a:t>6</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AE2322-C447-45E4-8D71-4BFADCF29626}" type="slidenum">
              <a:rPr lang="en-US"/>
              <a:pPr/>
              <a:t>7</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401295-1D7C-4DD2-AB86-E97FC7AD1CC0}" type="slidenum">
              <a:rPr lang="en-US"/>
              <a:pPr/>
              <a:t>8</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7661CE-63A7-4FF8-BC12-2D47E2041E0A}" type="slidenum">
              <a:rPr lang="en-US"/>
              <a:pPr/>
              <a:t>9</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4098" name="Freeform 2"/>
          <p:cNvSpPr>
            <a:spLocks/>
          </p:cNvSpPr>
          <p:nvPr/>
        </p:nvSpPr>
        <p:spPr bwMode="gray">
          <a:xfrm>
            <a:off x="690563" y="3340100"/>
            <a:ext cx="7653337" cy="485775"/>
          </a:xfrm>
          <a:custGeom>
            <a:avLst/>
            <a:gdLst/>
            <a:ahLst/>
            <a:cxnLst>
              <a:cxn ang="0">
                <a:pos x="163" y="200"/>
              </a:cxn>
              <a:cxn ang="0">
                <a:pos x="4128" y="200"/>
              </a:cxn>
              <a:cxn ang="0">
                <a:pos x="4128" y="429"/>
              </a:cxn>
              <a:cxn ang="0">
                <a:pos x="0" y="441"/>
              </a:cxn>
              <a:cxn ang="0">
                <a:pos x="163" y="200"/>
              </a:cxn>
            </a:cxnLst>
            <a:rect l="0" t="0" r="r" b="b"/>
            <a:pathLst>
              <a:path w="4128" h="479">
                <a:moveTo>
                  <a:pt x="163" y="200"/>
                </a:moveTo>
                <a:cubicBezTo>
                  <a:pt x="163" y="200"/>
                  <a:pt x="2054" y="0"/>
                  <a:pt x="4128" y="200"/>
                </a:cubicBezTo>
                <a:cubicBezTo>
                  <a:pt x="4128" y="200"/>
                  <a:pt x="4128" y="314"/>
                  <a:pt x="4128" y="429"/>
                </a:cubicBezTo>
                <a:cubicBezTo>
                  <a:pt x="2371" y="200"/>
                  <a:pt x="688" y="479"/>
                  <a:pt x="0" y="441"/>
                </a:cubicBezTo>
                <a:lnTo>
                  <a:pt x="163" y="200"/>
                </a:lnTo>
                <a:close/>
              </a:path>
            </a:pathLst>
          </a:custGeom>
          <a:solidFill>
            <a:schemeClr val="hlink">
              <a:alpha val="50000"/>
            </a:schemeClr>
          </a:solidFill>
          <a:ln w="9525">
            <a:noFill/>
            <a:round/>
            <a:headEnd/>
            <a:tailEnd/>
          </a:ln>
        </p:spPr>
        <p:txBody>
          <a:bodyPr wrap="none" anchor="ctr"/>
          <a:lstStyle/>
          <a:p>
            <a:endParaRPr lang="pl-PL"/>
          </a:p>
        </p:txBody>
      </p:sp>
      <p:sp>
        <p:nvSpPr>
          <p:cNvPr id="4099" name="Rectangle 3"/>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 typeface="Monotype Sorts" pitchFamily="2" charset="2"/>
              <a:buNone/>
              <a:defRPr/>
            </a:lvl1pPr>
          </a:lstStyle>
          <a:p>
            <a:r>
              <a:rPr lang="en-US"/>
              <a:t>Click to edit Master subtitle style</a:t>
            </a:r>
          </a:p>
        </p:txBody>
      </p:sp>
      <p:sp>
        <p:nvSpPr>
          <p:cNvPr id="4101" name="Rectangle 5"/>
          <p:cNvSpPr>
            <a:spLocks noGrp="1" noChangeArrowheads="1"/>
          </p:cNvSpPr>
          <p:nvPr>
            <p:ph type="dt" sz="half" idx="2"/>
          </p:nvPr>
        </p:nvSpPr>
        <p:spPr/>
        <p:txBody>
          <a:bodyPr/>
          <a:lstStyle>
            <a:lvl1pPr>
              <a:defRPr>
                <a:solidFill>
                  <a:srgbClr val="578963"/>
                </a:solidFill>
              </a:defRPr>
            </a:lvl1pPr>
          </a:lstStyle>
          <a:p>
            <a:endParaRPr lang="en-US"/>
          </a:p>
        </p:txBody>
      </p:sp>
      <p:sp>
        <p:nvSpPr>
          <p:cNvPr id="4102" name="Rectangle 6"/>
          <p:cNvSpPr>
            <a:spLocks noGrp="1" noChangeArrowheads="1"/>
          </p:cNvSpPr>
          <p:nvPr>
            <p:ph type="ftr" sz="quarter" idx="3"/>
          </p:nvPr>
        </p:nvSpPr>
        <p:spPr/>
        <p:txBody>
          <a:bodyPr/>
          <a:lstStyle>
            <a:lvl1pPr>
              <a:defRPr>
                <a:solidFill>
                  <a:srgbClr val="578963"/>
                </a:solidFill>
              </a:defRPr>
            </a:lvl1pPr>
          </a:lstStyle>
          <a:p>
            <a:endParaRPr lang="en-US"/>
          </a:p>
        </p:txBody>
      </p:sp>
      <p:sp>
        <p:nvSpPr>
          <p:cNvPr id="4103" name="Rectangle 7"/>
          <p:cNvSpPr>
            <a:spLocks noGrp="1" noChangeArrowheads="1"/>
          </p:cNvSpPr>
          <p:nvPr>
            <p:ph type="sldNum" sz="quarter" idx="4"/>
          </p:nvPr>
        </p:nvSpPr>
        <p:spPr/>
        <p:txBody>
          <a:bodyPr/>
          <a:lstStyle>
            <a:lvl1pPr>
              <a:defRPr>
                <a:solidFill>
                  <a:srgbClr val="578963"/>
                </a:solidFill>
              </a:defRPr>
            </a:lvl1pPr>
          </a:lstStyle>
          <a:p>
            <a:fld id="{0EFF94C5-62B5-4E0B-91F4-167A9D50711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en-US"/>
          </a:p>
        </p:txBody>
      </p:sp>
      <p:sp>
        <p:nvSpPr>
          <p:cNvPr id="5" name="Symbol zastępczy stopki 4"/>
          <p:cNvSpPr>
            <a:spLocks noGrp="1"/>
          </p:cNvSpPr>
          <p:nvPr>
            <p:ph type="ftr" sz="quarter" idx="11"/>
          </p:nvPr>
        </p:nvSpPr>
        <p:spPr/>
        <p:txBody>
          <a:bodyPr/>
          <a:lstStyle>
            <a:lvl1pPr>
              <a:defRPr/>
            </a:lvl1pPr>
          </a:lstStyle>
          <a:p>
            <a:endParaRPr lang="en-US"/>
          </a:p>
        </p:txBody>
      </p:sp>
      <p:sp>
        <p:nvSpPr>
          <p:cNvPr id="6" name="Symbol zastępczy numeru slajdu 5"/>
          <p:cNvSpPr>
            <a:spLocks noGrp="1"/>
          </p:cNvSpPr>
          <p:nvPr>
            <p:ph type="sldNum" sz="quarter" idx="12"/>
          </p:nvPr>
        </p:nvSpPr>
        <p:spPr/>
        <p:txBody>
          <a:bodyPr/>
          <a:lstStyle>
            <a:lvl1pPr>
              <a:defRPr/>
            </a:lvl1pPr>
          </a:lstStyle>
          <a:p>
            <a:fld id="{02D2FF76-F50D-4FC6-A4A6-70697FA5585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15100" y="457200"/>
            <a:ext cx="1943100" cy="56388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685800" y="457200"/>
            <a:ext cx="5676900" cy="56388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en-US"/>
          </a:p>
        </p:txBody>
      </p:sp>
      <p:sp>
        <p:nvSpPr>
          <p:cNvPr id="5" name="Symbol zastępczy stopki 4"/>
          <p:cNvSpPr>
            <a:spLocks noGrp="1"/>
          </p:cNvSpPr>
          <p:nvPr>
            <p:ph type="ftr" sz="quarter" idx="11"/>
          </p:nvPr>
        </p:nvSpPr>
        <p:spPr/>
        <p:txBody>
          <a:bodyPr/>
          <a:lstStyle>
            <a:lvl1pPr>
              <a:defRPr/>
            </a:lvl1pPr>
          </a:lstStyle>
          <a:p>
            <a:endParaRPr lang="en-US"/>
          </a:p>
        </p:txBody>
      </p:sp>
      <p:sp>
        <p:nvSpPr>
          <p:cNvPr id="6" name="Symbol zastępczy numeru slajdu 5"/>
          <p:cNvSpPr>
            <a:spLocks noGrp="1"/>
          </p:cNvSpPr>
          <p:nvPr>
            <p:ph type="sldNum" sz="quarter" idx="12"/>
          </p:nvPr>
        </p:nvSpPr>
        <p:spPr/>
        <p:txBody>
          <a:bodyPr/>
          <a:lstStyle>
            <a:lvl1pPr>
              <a:defRPr/>
            </a:lvl1pPr>
          </a:lstStyle>
          <a:p>
            <a:fld id="{F374F010-6E12-4577-A9CC-0E7EDE97870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endParaRPr lang="en-US"/>
          </a:p>
        </p:txBody>
      </p:sp>
      <p:sp>
        <p:nvSpPr>
          <p:cNvPr id="5" name="Symbol zastępczy stopki 4"/>
          <p:cNvSpPr>
            <a:spLocks noGrp="1"/>
          </p:cNvSpPr>
          <p:nvPr>
            <p:ph type="ftr" sz="quarter" idx="11"/>
          </p:nvPr>
        </p:nvSpPr>
        <p:spPr/>
        <p:txBody>
          <a:bodyPr/>
          <a:lstStyle>
            <a:lvl1pPr>
              <a:defRPr/>
            </a:lvl1pPr>
          </a:lstStyle>
          <a:p>
            <a:endParaRPr lang="en-US"/>
          </a:p>
        </p:txBody>
      </p:sp>
      <p:sp>
        <p:nvSpPr>
          <p:cNvPr id="6" name="Symbol zastępczy numeru slajdu 5"/>
          <p:cNvSpPr>
            <a:spLocks noGrp="1"/>
          </p:cNvSpPr>
          <p:nvPr>
            <p:ph type="sldNum" sz="quarter" idx="12"/>
          </p:nvPr>
        </p:nvSpPr>
        <p:spPr/>
        <p:txBody>
          <a:bodyPr/>
          <a:lstStyle>
            <a:lvl1pPr>
              <a:defRPr/>
            </a:lvl1pPr>
          </a:lstStyle>
          <a:p>
            <a:fld id="{C5ADA7FB-0EE3-4F63-966E-11E5FF97DEC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endParaRPr lang="en-US"/>
          </a:p>
        </p:txBody>
      </p:sp>
      <p:sp>
        <p:nvSpPr>
          <p:cNvPr id="5" name="Symbol zastępczy stopki 4"/>
          <p:cNvSpPr>
            <a:spLocks noGrp="1"/>
          </p:cNvSpPr>
          <p:nvPr>
            <p:ph type="ftr" sz="quarter" idx="11"/>
          </p:nvPr>
        </p:nvSpPr>
        <p:spPr/>
        <p:txBody>
          <a:bodyPr/>
          <a:lstStyle>
            <a:lvl1pPr>
              <a:defRPr/>
            </a:lvl1pPr>
          </a:lstStyle>
          <a:p>
            <a:endParaRPr lang="en-US"/>
          </a:p>
        </p:txBody>
      </p:sp>
      <p:sp>
        <p:nvSpPr>
          <p:cNvPr id="6" name="Symbol zastępczy numeru slajdu 5"/>
          <p:cNvSpPr>
            <a:spLocks noGrp="1"/>
          </p:cNvSpPr>
          <p:nvPr>
            <p:ph type="sldNum" sz="quarter" idx="12"/>
          </p:nvPr>
        </p:nvSpPr>
        <p:spPr/>
        <p:txBody>
          <a:bodyPr/>
          <a:lstStyle>
            <a:lvl1pPr>
              <a:defRPr/>
            </a:lvl1pPr>
          </a:lstStyle>
          <a:p>
            <a:fld id="{1F29D989-FFA7-4737-8D48-4EC4F6F943D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lvl1pPr>
              <a:defRPr/>
            </a:lvl1pPr>
          </a:lstStyle>
          <a:p>
            <a:endParaRPr lang="en-US"/>
          </a:p>
        </p:txBody>
      </p:sp>
      <p:sp>
        <p:nvSpPr>
          <p:cNvPr id="6" name="Symbol zastępczy stopki 5"/>
          <p:cNvSpPr>
            <a:spLocks noGrp="1"/>
          </p:cNvSpPr>
          <p:nvPr>
            <p:ph type="ftr" sz="quarter" idx="11"/>
          </p:nvPr>
        </p:nvSpPr>
        <p:spPr/>
        <p:txBody>
          <a:bodyPr/>
          <a:lstStyle>
            <a:lvl1pPr>
              <a:defRPr/>
            </a:lvl1pPr>
          </a:lstStyle>
          <a:p>
            <a:endParaRPr lang="en-US"/>
          </a:p>
        </p:txBody>
      </p:sp>
      <p:sp>
        <p:nvSpPr>
          <p:cNvPr id="7" name="Symbol zastępczy numeru slajdu 6"/>
          <p:cNvSpPr>
            <a:spLocks noGrp="1"/>
          </p:cNvSpPr>
          <p:nvPr>
            <p:ph type="sldNum" sz="quarter" idx="12"/>
          </p:nvPr>
        </p:nvSpPr>
        <p:spPr/>
        <p:txBody>
          <a:bodyPr/>
          <a:lstStyle>
            <a:lvl1pPr>
              <a:defRPr/>
            </a:lvl1pPr>
          </a:lstStyle>
          <a:p>
            <a:fld id="{C294B289-57E1-401C-B756-0EFEDED5B70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lvl1pPr>
              <a:defRPr/>
            </a:lvl1pPr>
          </a:lstStyle>
          <a:p>
            <a:endParaRPr lang="en-US"/>
          </a:p>
        </p:txBody>
      </p:sp>
      <p:sp>
        <p:nvSpPr>
          <p:cNvPr id="8" name="Symbol zastępczy stopki 7"/>
          <p:cNvSpPr>
            <a:spLocks noGrp="1"/>
          </p:cNvSpPr>
          <p:nvPr>
            <p:ph type="ftr" sz="quarter" idx="11"/>
          </p:nvPr>
        </p:nvSpPr>
        <p:spPr/>
        <p:txBody>
          <a:bodyPr/>
          <a:lstStyle>
            <a:lvl1pPr>
              <a:defRPr/>
            </a:lvl1pPr>
          </a:lstStyle>
          <a:p>
            <a:endParaRPr lang="en-US"/>
          </a:p>
        </p:txBody>
      </p:sp>
      <p:sp>
        <p:nvSpPr>
          <p:cNvPr id="9" name="Symbol zastępczy numeru slajdu 8"/>
          <p:cNvSpPr>
            <a:spLocks noGrp="1"/>
          </p:cNvSpPr>
          <p:nvPr>
            <p:ph type="sldNum" sz="quarter" idx="12"/>
          </p:nvPr>
        </p:nvSpPr>
        <p:spPr/>
        <p:txBody>
          <a:bodyPr/>
          <a:lstStyle>
            <a:lvl1pPr>
              <a:defRPr/>
            </a:lvl1pPr>
          </a:lstStyle>
          <a:p>
            <a:fld id="{0A515214-4F88-43F3-BB2A-963477F001B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lvl1pPr>
              <a:defRPr/>
            </a:lvl1pPr>
          </a:lstStyle>
          <a:p>
            <a:endParaRPr lang="en-US"/>
          </a:p>
        </p:txBody>
      </p:sp>
      <p:sp>
        <p:nvSpPr>
          <p:cNvPr id="4" name="Symbol zastępczy stopki 3"/>
          <p:cNvSpPr>
            <a:spLocks noGrp="1"/>
          </p:cNvSpPr>
          <p:nvPr>
            <p:ph type="ftr" sz="quarter" idx="11"/>
          </p:nvPr>
        </p:nvSpPr>
        <p:spPr/>
        <p:txBody>
          <a:bodyPr/>
          <a:lstStyle>
            <a:lvl1pPr>
              <a:defRPr/>
            </a:lvl1pPr>
          </a:lstStyle>
          <a:p>
            <a:endParaRPr lang="en-US"/>
          </a:p>
        </p:txBody>
      </p:sp>
      <p:sp>
        <p:nvSpPr>
          <p:cNvPr id="5" name="Symbol zastępczy numeru slajdu 4"/>
          <p:cNvSpPr>
            <a:spLocks noGrp="1"/>
          </p:cNvSpPr>
          <p:nvPr>
            <p:ph type="sldNum" sz="quarter" idx="12"/>
          </p:nvPr>
        </p:nvSpPr>
        <p:spPr/>
        <p:txBody>
          <a:bodyPr/>
          <a:lstStyle>
            <a:lvl1pPr>
              <a:defRPr/>
            </a:lvl1pPr>
          </a:lstStyle>
          <a:p>
            <a:fld id="{A09C4608-261B-47F6-A8FF-B7557BE0E3C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lvl1pPr>
          </a:lstStyle>
          <a:p>
            <a:endParaRPr lang="en-US"/>
          </a:p>
        </p:txBody>
      </p:sp>
      <p:sp>
        <p:nvSpPr>
          <p:cNvPr id="3" name="Symbol zastępczy stopki 2"/>
          <p:cNvSpPr>
            <a:spLocks noGrp="1"/>
          </p:cNvSpPr>
          <p:nvPr>
            <p:ph type="ftr" sz="quarter" idx="11"/>
          </p:nvPr>
        </p:nvSpPr>
        <p:spPr/>
        <p:txBody>
          <a:bodyPr/>
          <a:lstStyle>
            <a:lvl1pPr>
              <a:defRPr/>
            </a:lvl1pPr>
          </a:lstStyle>
          <a:p>
            <a:endParaRPr lang="en-US"/>
          </a:p>
        </p:txBody>
      </p:sp>
      <p:sp>
        <p:nvSpPr>
          <p:cNvPr id="4" name="Symbol zastępczy numeru slajdu 3"/>
          <p:cNvSpPr>
            <a:spLocks noGrp="1"/>
          </p:cNvSpPr>
          <p:nvPr>
            <p:ph type="sldNum" sz="quarter" idx="12"/>
          </p:nvPr>
        </p:nvSpPr>
        <p:spPr/>
        <p:txBody>
          <a:bodyPr/>
          <a:lstStyle>
            <a:lvl1pPr>
              <a:defRPr/>
            </a:lvl1pPr>
          </a:lstStyle>
          <a:p>
            <a:fld id="{541F0529-CD63-4B05-97C4-856A98FBF6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en-US"/>
          </a:p>
        </p:txBody>
      </p:sp>
      <p:sp>
        <p:nvSpPr>
          <p:cNvPr id="6" name="Symbol zastępczy stopki 5"/>
          <p:cNvSpPr>
            <a:spLocks noGrp="1"/>
          </p:cNvSpPr>
          <p:nvPr>
            <p:ph type="ftr" sz="quarter" idx="11"/>
          </p:nvPr>
        </p:nvSpPr>
        <p:spPr/>
        <p:txBody>
          <a:bodyPr/>
          <a:lstStyle>
            <a:lvl1pPr>
              <a:defRPr/>
            </a:lvl1pPr>
          </a:lstStyle>
          <a:p>
            <a:endParaRPr lang="en-US"/>
          </a:p>
        </p:txBody>
      </p:sp>
      <p:sp>
        <p:nvSpPr>
          <p:cNvPr id="7" name="Symbol zastępczy numeru slajdu 6"/>
          <p:cNvSpPr>
            <a:spLocks noGrp="1"/>
          </p:cNvSpPr>
          <p:nvPr>
            <p:ph type="sldNum" sz="quarter" idx="12"/>
          </p:nvPr>
        </p:nvSpPr>
        <p:spPr/>
        <p:txBody>
          <a:bodyPr/>
          <a:lstStyle>
            <a:lvl1pPr>
              <a:defRPr/>
            </a:lvl1pPr>
          </a:lstStyle>
          <a:p>
            <a:fld id="{B617374B-CB30-4C51-AEAD-EE7B41E5D7A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lvl1pPr>
              <a:defRPr/>
            </a:lvl1pPr>
          </a:lstStyle>
          <a:p>
            <a:endParaRPr lang="en-US"/>
          </a:p>
        </p:txBody>
      </p:sp>
      <p:sp>
        <p:nvSpPr>
          <p:cNvPr id="6" name="Symbol zastępczy stopki 5"/>
          <p:cNvSpPr>
            <a:spLocks noGrp="1"/>
          </p:cNvSpPr>
          <p:nvPr>
            <p:ph type="ftr" sz="quarter" idx="11"/>
          </p:nvPr>
        </p:nvSpPr>
        <p:spPr/>
        <p:txBody>
          <a:bodyPr/>
          <a:lstStyle>
            <a:lvl1pPr>
              <a:defRPr/>
            </a:lvl1pPr>
          </a:lstStyle>
          <a:p>
            <a:endParaRPr lang="en-US"/>
          </a:p>
        </p:txBody>
      </p:sp>
      <p:sp>
        <p:nvSpPr>
          <p:cNvPr id="7" name="Symbol zastępczy numeru slajdu 6"/>
          <p:cNvSpPr>
            <a:spLocks noGrp="1"/>
          </p:cNvSpPr>
          <p:nvPr>
            <p:ph type="sldNum" sz="quarter" idx="12"/>
          </p:nvPr>
        </p:nvSpPr>
        <p:spPr/>
        <p:txBody>
          <a:bodyPr/>
          <a:lstStyle>
            <a:lvl1pPr>
              <a:defRPr/>
            </a:lvl1pPr>
          </a:lstStyle>
          <a:p>
            <a:fld id="{3BA8DB27-FD72-4E1F-843C-F1B28F89A76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4572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buClrTx/>
              <a:buFontTx/>
              <a:buNone/>
              <a:defRPr sz="1400">
                <a:solidFill>
                  <a:schemeClr val="bg2"/>
                </a:solidFill>
                <a:latin typeface="+mn-lt"/>
              </a:defRPr>
            </a:lvl1pPr>
          </a:lstStyle>
          <a:p>
            <a:endParaRPr lang="en-US"/>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buClrTx/>
              <a:buFontTx/>
              <a:buNone/>
              <a:defRPr sz="1400">
                <a:solidFill>
                  <a:schemeClr val="bg2"/>
                </a:solidFill>
                <a:latin typeface="+mn-lt"/>
              </a:defRPr>
            </a:lvl1pPr>
          </a:lstStyle>
          <a:p>
            <a:endParaRPr lang="en-US"/>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buClrTx/>
              <a:buFontTx/>
              <a:buNone/>
              <a:defRPr sz="1400">
                <a:solidFill>
                  <a:schemeClr val="bg2"/>
                </a:solidFill>
                <a:latin typeface="+mn-lt"/>
              </a:defRPr>
            </a:lvl1pPr>
          </a:lstStyle>
          <a:p>
            <a:fld id="{E31C6541-5EDA-4691-88E9-B651B3FE0A3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defRPr>
      </a:lvl2pPr>
      <a:lvl3pPr algn="l" rtl="0" eaLnBrk="0" fontAlgn="base" hangingPunct="0">
        <a:spcBef>
          <a:spcPct val="0"/>
        </a:spcBef>
        <a:spcAft>
          <a:spcPct val="0"/>
        </a:spcAft>
        <a:defRPr kumimoji="1" sz="4400">
          <a:solidFill>
            <a:schemeClr val="tx2"/>
          </a:solidFill>
          <a:latin typeface="Times New Roman" pitchFamily="18" charset="0"/>
        </a:defRPr>
      </a:lvl3pPr>
      <a:lvl4pPr algn="l" rtl="0" eaLnBrk="0" fontAlgn="base" hangingPunct="0">
        <a:spcBef>
          <a:spcPct val="0"/>
        </a:spcBef>
        <a:spcAft>
          <a:spcPct val="0"/>
        </a:spcAft>
        <a:defRPr kumimoji="1" sz="4400">
          <a:solidFill>
            <a:schemeClr val="tx2"/>
          </a:solidFill>
          <a:latin typeface="Times New Roman" pitchFamily="18" charset="0"/>
        </a:defRPr>
      </a:lvl4pPr>
      <a:lvl5pPr algn="l" rtl="0" eaLnBrk="0" fontAlgn="base" hangingPunct="0">
        <a:spcBef>
          <a:spcPct val="0"/>
        </a:spcBef>
        <a:spcAft>
          <a:spcPct val="0"/>
        </a:spcAft>
        <a:defRPr kumimoji="1" sz="4400">
          <a:solidFill>
            <a:schemeClr val="tx2"/>
          </a:solidFill>
          <a:latin typeface="Times New Roman" pitchFamily="18" charset="0"/>
        </a:defRPr>
      </a:lvl5pPr>
      <a:lvl6pPr marL="457200" algn="l" rtl="0" eaLnBrk="0" fontAlgn="base" hangingPunct="0">
        <a:spcBef>
          <a:spcPct val="0"/>
        </a:spcBef>
        <a:spcAft>
          <a:spcPct val="0"/>
        </a:spcAft>
        <a:defRPr kumimoji="1" sz="4400">
          <a:solidFill>
            <a:schemeClr val="tx2"/>
          </a:solidFill>
          <a:latin typeface="Times New Roman" pitchFamily="18" charset="0"/>
        </a:defRPr>
      </a:lvl6pPr>
      <a:lvl7pPr marL="914400" algn="l" rtl="0" eaLnBrk="0" fontAlgn="base" hangingPunct="0">
        <a:spcBef>
          <a:spcPct val="0"/>
        </a:spcBef>
        <a:spcAft>
          <a:spcPct val="0"/>
        </a:spcAft>
        <a:defRPr kumimoji="1" sz="4400">
          <a:solidFill>
            <a:schemeClr val="tx2"/>
          </a:solidFill>
          <a:latin typeface="Times New Roman" pitchFamily="18" charset="0"/>
        </a:defRPr>
      </a:lvl7pPr>
      <a:lvl8pPr marL="1371600" algn="l" rtl="0" eaLnBrk="0" fontAlgn="base" hangingPunct="0">
        <a:spcBef>
          <a:spcPct val="0"/>
        </a:spcBef>
        <a:spcAft>
          <a:spcPct val="0"/>
        </a:spcAft>
        <a:defRPr kumimoji="1" sz="4400">
          <a:solidFill>
            <a:schemeClr val="tx2"/>
          </a:solidFill>
          <a:latin typeface="Times New Roman" pitchFamily="18" charset="0"/>
        </a:defRPr>
      </a:lvl8pPr>
      <a:lvl9pPr marL="1828800" algn="l" rtl="0" eaLnBrk="0" fontAlgn="base" hangingPunct="0">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bg2"/>
        </a:buClr>
        <a:buFont typeface="Monotype Sorts" pitchFamily="2" charset="2"/>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50000"/>
        <a:buFont typeface="Monotype Sorts" pitchFamily="2" charset="2"/>
        <a:buChar char="l"/>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371600"/>
            <a:ext cx="7772400" cy="1143000"/>
          </a:xfrm>
        </p:spPr>
        <p:txBody>
          <a:bodyPr/>
          <a:lstStyle/>
          <a:p>
            <a:pPr algn="ctr"/>
            <a:r>
              <a:rPr lang="en-US" sz="8000" b="1">
                <a:effectLst>
                  <a:outerShdw blurRad="38100" dist="38100" dir="2700000" algn="tl">
                    <a:srgbClr val="000000"/>
                  </a:outerShdw>
                </a:effectLst>
                <a:latin typeface="Arial" pitchFamily="34" charset="0"/>
              </a:rPr>
              <a:t>Ant</a:t>
            </a:r>
            <a:r>
              <a:rPr lang="pl-PL" sz="8000" b="1">
                <a:effectLst>
                  <a:outerShdw blurRad="38100" dist="38100" dir="2700000" algn="tl">
                    <a:srgbClr val="000000"/>
                  </a:outerShdw>
                </a:effectLst>
                <a:latin typeface="Arial" pitchFamily="34" charset="0"/>
              </a:rPr>
              <a:t>arkryda</a:t>
            </a:r>
            <a:endParaRPr lang="en-US">
              <a:solidFill>
                <a:schemeClr val="tx1"/>
              </a:solidFill>
              <a:latin typeface="Times New Roman CE"/>
            </a:endParaRPr>
          </a:p>
        </p:txBody>
      </p:sp>
      <p:pic>
        <p:nvPicPr>
          <p:cNvPr id="2052" name="Picture 4" descr="imageODO"/>
          <p:cNvPicPr>
            <a:picLocks noChangeAspect="1" noChangeArrowheads="1"/>
          </p:cNvPicPr>
          <p:nvPr/>
        </p:nvPicPr>
        <p:blipFill>
          <a:blip r:embed="rId3" cstate="print"/>
          <a:srcRect/>
          <a:stretch>
            <a:fillRect/>
          </a:stretch>
        </p:blipFill>
        <p:spPr bwMode="auto">
          <a:xfrm>
            <a:off x="1447800" y="2667000"/>
            <a:ext cx="6172200" cy="3414713"/>
          </a:xfrm>
          <a:prstGeom prst="rect">
            <a:avLst/>
          </a:prstGeom>
          <a:noFill/>
          <a:effectLst>
            <a:outerShdw dist="107763" dir="2700000" algn="ctr" rotWithShape="0">
              <a:srgbClr val="808080"/>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1000" fill="hold"/>
                                        <p:tgtEl>
                                          <p:spTgt spid="2052"/>
                                        </p:tgtEl>
                                        <p:attrNameLst>
                                          <p:attrName>ppt_w</p:attrName>
                                        </p:attrNameLst>
                                      </p:cBhvr>
                                      <p:tavLst>
                                        <p:tav tm="0">
                                          <p:val>
                                            <p:fltVal val="0"/>
                                          </p:val>
                                        </p:tav>
                                        <p:tav tm="100000">
                                          <p:val>
                                            <p:strVal val="#ppt_w"/>
                                          </p:val>
                                        </p:tav>
                                      </p:tavLst>
                                    </p:anim>
                                    <p:anim calcmode="lin" valueType="num">
                                      <p:cBhvr>
                                        <p:cTn id="8" dur="1000" fill="hold"/>
                                        <p:tgtEl>
                                          <p:spTgt spid="2052"/>
                                        </p:tgtEl>
                                        <p:attrNameLst>
                                          <p:attrName>ppt_h</p:attrName>
                                        </p:attrNameLst>
                                      </p:cBhvr>
                                      <p:tavLst>
                                        <p:tav tm="0">
                                          <p:val>
                                            <p:fltVal val="0"/>
                                          </p:val>
                                        </p:tav>
                                        <p:tav tm="100000">
                                          <p:val>
                                            <p:strVal val="#ppt_h"/>
                                          </p:val>
                                        </p:tav>
                                      </p:tavLst>
                                    </p:anim>
                                    <p:anim calcmode="lin" valueType="num">
                                      <p:cBhvr>
                                        <p:cTn id="9" dur="1000" fill="hold"/>
                                        <p:tgtEl>
                                          <p:spTgt spid="205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imagePAQ"/>
          <p:cNvPicPr>
            <a:picLocks noChangeAspect="1" noChangeArrowheads="1"/>
          </p:cNvPicPr>
          <p:nvPr/>
        </p:nvPicPr>
        <p:blipFill>
          <a:blip r:embed="rId3" cstate="print"/>
          <a:srcRect/>
          <a:stretch>
            <a:fillRect/>
          </a:stretch>
        </p:blipFill>
        <p:spPr bwMode="auto">
          <a:xfrm>
            <a:off x="1066800" y="2286000"/>
            <a:ext cx="6400800" cy="3529013"/>
          </a:xfrm>
          <a:prstGeom prst="rect">
            <a:avLst/>
          </a:prstGeom>
          <a:noFill/>
          <a:effectLst>
            <a:outerShdw dist="107763" dir="2700000" algn="ctr" rotWithShape="0">
              <a:srgbClr val="808080"/>
            </a:outerShdw>
          </a:effectLst>
        </p:spPr>
      </p:pic>
      <p:sp>
        <p:nvSpPr>
          <p:cNvPr id="24579" name="Rectangle 3"/>
          <p:cNvSpPr>
            <a:spLocks noGrp="1" noChangeArrowheads="1"/>
          </p:cNvSpPr>
          <p:nvPr>
            <p:ph type="body" idx="4294967295"/>
          </p:nvPr>
        </p:nvSpPr>
        <p:spPr/>
        <p:txBody>
          <a:bodyPr/>
          <a:lstStyle/>
          <a:p>
            <a:pPr>
              <a:spcBef>
                <a:spcPts val="500"/>
              </a:spcBef>
              <a:spcAft>
                <a:spcPts val="500"/>
              </a:spcAft>
              <a:buFont typeface="Monotype Sorts" pitchFamily="2" charset="2"/>
              <a:buNone/>
            </a:pPr>
            <a:r>
              <a:rPr kumimoji="0" lang="pl-PL" sz="2800">
                <a:solidFill>
                  <a:schemeClr val="tx2"/>
                </a:solidFill>
                <a:latin typeface="Arial" pitchFamily="34" charset="0"/>
              </a:rPr>
              <a:t>    </a:t>
            </a: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strips(downLeft)">
                                      <p:cBhvr>
                                        <p:cTn id="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en-US" b="1">
                <a:effectLst>
                  <a:outerShdw blurRad="38100" dist="38100" dir="2700000" algn="tl">
                    <a:srgbClr val="000000"/>
                  </a:outerShdw>
                </a:effectLst>
              </a:rPr>
              <a:t>Położenie</a:t>
            </a:r>
            <a:endParaRPr lang="en-US"/>
          </a:p>
        </p:txBody>
      </p:sp>
      <p:pic>
        <p:nvPicPr>
          <p:cNvPr id="10245" name="Picture 5" descr="BD05680_"/>
          <p:cNvPicPr>
            <a:picLocks noChangeAspect="1" noChangeArrowheads="1"/>
          </p:cNvPicPr>
          <p:nvPr/>
        </p:nvPicPr>
        <p:blipFill>
          <a:blip r:embed="rId3" cstate="print"/>
          <a:srcRect/>
          <a:stretch>
            <a:fillRect/>
          </a:stretch>
        </p:blipFill>
        <p:spPr bwMode="auto">
          <a:xfrm>
            <a:off x="7239000" y="4495800"/>
            <a:ext cx="1524000" cy="1743075"/>
          </a:xfrm>
          <a:prstGeom prst="rect">
            <a:avLst/>
          </a:prstGeom>
          <a:noFill/>
        </p:spPr>
      </p:pic>
      <p:sp>
        <p:nvSpPr>
          <p:cNvPr id="10246" name="Rectangle 6"/>
          <p:cNvSpPr>
            <a:spLocks noChangeArrowheads="1"/>
          </p:cNvSpPr>
          <p:nvPr/>
        </p:nvSpPr>
        <p:spPr bwMode="auto">
          <a:xfrm>
            <a:off x="533400" y="1905000"/>
            <a:ext cx="6324600" cy="4903788"/>
          </a:xfrm>
          <a:prstGeom prst="rect">
            <a:avLst/>
          </a:prstGeom>
          <a:noFill/>
          <a:ln w="9525">
            <a:noFill/>
            <a:miter lim="800000"/>
            <a:headEnd/>
            <a:tailEnd/>
          </a:ln>
          <a:effectLst/>
        </p:spPr>
        <p:txBody>
          <a:bodyPr>
            <a:spAutoFit/>
          </a:bodyPr>
          <a:lstStyle/>
          <a:p>
            <a:pPr>
              <a:spcBef>
                <a:spcPct val="50000"/>
              </a:spcBef>
              <a:spcAft>
                <a:spcPts val="500"/>
              </a:spcAft>
              <a:buFont typeface="Monotype Sorts" pitchFamily="2" charset="2"/>
              <a:buNone/>
            </a:pPr>
            <a:r>
              <a:rPr lang="pl-PL" sz="2400">
                <a:solidFill>
                  <a:schemeClr val="tx2"/>
                </a:solidFill>
              </a:rPr>
              <a:t>A</a:t>
            </a:r>
            <a:r>
              <a:rPr lang="en-US" sz="2400">
                <a:solidFill>
                  <a:schemeClr val="tx2"/>
                </a:solidFill>
              </a:rPr>
              <a:t>ntarktyd</a:t>
            </a:r>
            <a:r>
              <a:rPr lang="pl-PL" sz="2400">
                <a:solidFill>
                  <a:schemeClr val="tx2"/>
                </a:solidFill>
              </a:rPr>
              <a:t>a</a:t>
            </a:r>
            <a:r>
              <a:rPr lang="en-US" sz="2400">
                <a:solidFill>
                  <a:schemeClr val="tx2"/>
                </a:solidFill>
              </a:rPr>
              <a:t> obejmuje obszary lądowe i wodne wokół bieguna południowego i jest najbardziej odizolowanym kontynentem na globie ziemskim. Północną granicę kontynentu wyznacza linia przyspieszonego topnienia gór lodowych. Najbliższy ląd to Ameryka Południowa, oddalona o ok. 1000 km. Przewężenie między Morzem Rossa i Morzem Weddella dzieli Antarktydę na dwie części: wschodnią - rozległą i zwartą oraz zachodnią - mniejszą i rozczłonkowaną.</a:t>
            </a:r>
            <a:endParaRPr lang="en-US">
              <a:solidFill>
                <a:schemeClr val="tx2"/>
              </a:solidFill>
            </a:endParaRPr>
          </a:p>
          <a:p>
            <a:pPr>
              <a:spcBef>
                <a:spcPct val="50000"/>
              </a:spcBef>
            </a:pPr>
            <a:endParaRPr kumimoji="1" lang="en-US">
              <a:solidFill>
                <a:schemeClr val="tx1"/>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additive="base">
                                        <p:cTn id="7" dur="500" fill="hold"/>
                                        <p:tgtEl>
                                          <p:spTgt spid="10245"/>
                                        </p:tgtEl>
                                        <p:attrNameLst>
                                          <p:attrName>ppt_x</p:attrName>
                                        </p:attrNameLst>
                                      </p:cBhvr>
                                      <p:tavLst>
                                        <p:tav tm="0">
                                          <p:val>
                                            <p:strVal val="#ppt_x"/>
                                          </p:val>
                                        </p:tav>
                                        <p:tav tm="100000">
                                          <p:val>
                                            <p:strVal val="#ppt_x"/>
                                          </p:val>
                                        </p:tav>
                                      </p:tavLst>
                                    </p:anim>
                                    <p:anim calcmode="lin" valueType="num">
                                      <p:cBhvr additive="base">
                                        <p:cTn id="8" dur="500" fill="hold"/>
                                        <p:tgtEl>
                                          <p:spTgt spid="102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imageT5S"/>
          <p:cNvPicPr>
            <a:picLocks noChangeAspect="1" noChangeArrowheads="1"/>
          </p:cNvPicPr>
          <p:nvPr/>
        </p:nvPicPr>
        <p:blipFill>
          <a:blip r:embed="rId3" cstate="print"/>
          <a:srcRect/>
          <a:stretch>
            <a:fillRect/>
          </a:stretch>
        </p:blipFill>
        <p:spPr bwMode="auto">
          <a:xfrm>
            <a:off x="1295400" y="1676400"/>
            <a:ext cx="6321425" cy="4953000"/>
          </a:xfrm>
          <a:prstGeom prst="rect">
            <a:avLst/>
          </a:prstGeom>
          <a:noFill/>
        </p:spPr>
      </p:pic>
      <p:sp>
        <p:nvSpPr>
          <p:cNvPr id="11269" name="WordArt 5"/>
          <p:cNvSpPr>
            <a:spLocks noChangeArrowheads="1" noChangeShapeType="1" noTextEdit="1"/>
          </p:cNvSpPr>
          <p:nvPr/>
        </p:nvSpPr>
        <p:spPr bwMode="auto">
          <a:xfrm>
            <a:off x="2743200" y="381000"/>
            <a:ext cx="3743325" cy="911225"/>
          </a:xfrm>
          <a:prstGeom prst="rect">
            <a:avLst/>
          </a:prstGeom>
        </p:spPr>
        <p:txBody>
          <a:bodyPr wrap="none" fromWordArt="1">
            <a:prstTxWarp prst="textSlantUp">
              <a:avLst>
                <a:gd name="adj" fmla="val 32056"/>
              </a:avLst>
            </a:prstTxWarp>
          </a:bodyPr>
          <a:lstStyle/>
          <a:p>
            <a:pPr algn="ctr"/>
            <a:r>
              <a:rPr lang="pl-PL" sz="40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OCEAN ATLANTYCKI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additive="base">
                                        <p:cTn id="7" dur="5000" fill="hold"/>
                                        <p:tgtEl>
                                          <p:spTgt spid="11268"/>
                                        </p:tgtEl>
                                        <p:attrNameLst>
                                          <p:attrName>ppt_x</p:attrName>
                                        </p:attrNameLst>
                                      </p:cBhvr>
                                      <p:tavLst>
                                        <p:tav tm="0">
                                          <p:val>
                                            <p:strVal val="#ppt_x"/>
                                          </p:val>
                                        </p:tav>
                                        <p:tav tm="100000">
                                          <p:val>
                                            <p:strVal val="#ppt_x"/>
                                          </p:val>
                                        </p:tav>
                                      </p:tavLst>
                                    </p:anim>
                                    <p:anim calcmode="lin" valueType="num">
                                      <p:cBhvr additive="base">
                                        <p:cTn id="8" dur="50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a:r>
              <a:rPr lang="en-US" b="1">
                <a:effectLst>
                  <a:outerShdw blurRad="38100" dist="38100" dir="2700000" algn="tl">
                    <a:srgbClr val="000000"/>
                  </a:outerShdw>
                </a:effectLst>
              </a:rPr>
              <a:t>Oświetlenie</a:t>
            </a:r>
            <a:endParaRPr lang="en-US"/>
          </a:p>
        </p:txBody>
      </p:sp>
      <p:sp>
        <p:nvSpPr>
          <p:cNvPr id="12291" name="Rectangle 3"/>
          <p:cNvSpPr>
            <a:spLocks noGrp="1" noChangeArrowheads="1"/>
          </p:cNvSpPr>
          <p:nvPr>
            <p:ph type="body" idx="1"/>
          </p:nvPr>
        </p:nvSpPr>
        <p:spPr/>
        <p:txBody>
          <a:bodyPr/>
          <a:lstStyle/>
          <a:p>
            <a:pPr>
              <a:spcBef>
                <a:spcPts val="500"/>
              </a:spcBef>
              <a:spcAft>
                <a:spcPts val="500"/>
              </a:spcAft>
              <a:buFont typeface="Monotype Sorts" pitchFamily="2" charset="2"/>
              <a:buNone/>
            </a:pPr>
            <a:r>
              <a:rPr kumimoji="0" lang="pl-PL" sz="2400">
                <a:solidFill>
                  <a:schemeClr val="tx2"/>
                </a:solidFill>
                <a:latin typeface="Arial" pitchFamily="34" charset="0"/>
              </a:rPr>
              <a:t>   </a:t>
            </a:r>
            <a:r>
              <a:rPr kumimoji="0" lang="en-US" sz="2400">
                <a:solidFill>
                  <a:schemeClr val="tx2"/>
                </a:solidFill>
                <a:latin typeface="Arial" pitchFamily="34" charset="0"/>
              </a:rPr>
              <a:t>W okresie kalendarzowej jesieni /21.03.- 22.06./ i zimy /22.06.- 23.09./ Słońce nie ukazuje się nad horyzontem, trwa noc polarna na biegunie południowym. Im dalej od bieguna, tym noc jest krótsza i na kole podbiegunowym południowym trwa jedną dobę. Dzień polarny na biegunie trwa pół roku /23.09.- 21.03./ i również zmniejsza się do jednej doby na kole podbiegunowym południowym. </a:t>
            </a:r>
            <a:endParaRPr kumimoji="0" lang="en-US">
              <a:latin typeface="Times New Roman CE"/>
            </a:endParaRPr>
          </a:p>
          <a:p>
            <a:endParaRPr lang="en-US"/>
          </a:p>
        </p:txBody>
      </p:sp>
      <p:pic>
        <p:nvPicPr>
          <p:cNvPr id="12293" name="Picture 5" descr="BD04924_"/>
          <p:cNvPicPr>
            <a:picLocks noChangeAspect="1" noChangeArrowheads="1"/>
          </p:cNvPicPr>
          <p:nvPr/>
        </p:nvPicPr>
        <p:blipFill>
          <a:blip r:embed="rId3" cstate="print"/>
          <a:srcRect/>
          <a:stretch>
            <a:fillRect/>
          </a:stretch>
        </p:blipFill>
        <p:spPr bwMode="auto">
          <a:xfrm>
            <a:off x="990600" y="304800"/>
            <a:ext cx="1073150" cy="144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anim calcmode="lin" valueType="num">
                                      <p:cBhvr>
                                        <p:cTn id="7" dur="5000" fill="hold"/>
                                        <p:tgtEl>
                                          <p:spTgt spid="12293"/>
                                        </p:tgtEl>
                                        <p:attrNameLst>
                                          <p:attrName>ppt_w</p:attrName>
                                        </p:attrNameLst>
                                      </p:cBhvr>
                                      <p:tavLst>
                                        <p:tav tm="0" fmla="#ppt_w*sin(2.5*pi*$)">
                                          <p:val>
                                            <p:fltVal val="0"/>
                                          </p:val>
                                        </p:tav>
                                        <p:tav tm="100000">
                                          <p:val>
                                            <p:fltVal val="1"/>
                                          </p:val>
                                        </p:tav>
                                      </p:tavLst>
                                    </p:anim>
                                    <p:anim calcmode="lin" valueType="num">
                                      <p:cBhvr>
                                        <p:cTn id="8" dur="5000" fill="hold"/>
                                        <p:tgtEl>
                                          <p:spTgt spid="1229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r>
              <a:rPr lang="en-US" b="1">
                <a:effectLst>
                  <a:outerShdw blurRad="38100" dist="38100" dir="2700000" algn="tl">
                    <a:srgbClr val="000000"/>
                  </a:outerShdw>
                </a:effectLst>
              </a:rPr>
              <a:t>Klimat antarktyczny</a:t>
            </a:r>
            <a:endParaRPr lang="en-US"/>
          </a:p>
        </p:txBody>
      </p:sp>
      <p:sp>
        <p:nvSpPr>
          <p:cNvPr id="13315" name="Rectangle 3"/>
          <p:cNvSpPr>
            <a:spLocks noGrp="1" noChangeArrowheads="1"/>
          </p:cNvSpPr>
          <p:nvPr>
            <p:ph type="body" idx="1"/>
          </p:nvPr>
        </p:nvSpPr>
        <p:spPr/>
        <p:txBody>
          <a:bodyPr/>
          <a:lstStyle/>
          <a:p>
            <a:pPr>
              <a:lnSpc>
                <a:spcPct val="90000"/>
              </a:lnSpc>
              <a:spcBef>
                <a:spcPts val="500"/>
              </a:spcBef>
              <a:spcAft>
                <a:spcPts val="500"/>
              </a:spcAft>
              <a:buFont typeface="Monotype Sorts" pitchFamily="2" charset="2"/>
              <a:buNone/>
            </a:pPr>
            <a:r>
              <a:rPr kumimoji="0" lang="pl-PL" sz="2400">
                <a:solidFill>
                  <a:schemeClr val="tx2"/>
                </a:solidFill>
                <a:latin typeface="Arial" pitchFamily="34" charset="0"/>
              </a:rPr>
              <a:t>    </a:t>
            </a:r>
            <a:r>
              <a:rPr kumimoji="0" lang="en-US" sz="2400">
                <a:solidFill>
                  <a:schemeClr val="tx2"/>
                </a:solidFill>
                <a:latin typeface="Arial" pitchFamily="34" charset="0"/>
              </a:rPr>
              <a:t>Na Antarktydzie najcieplejszym miesiącem jest styczeń, w którym temperatura na wybrzeżach jest </a:t>
            </a:r>
            <a:br>
              <a:rPr kumimoji="0" lang="en-US" sz="2400">
                <a:solidFill>
                  <a:schemeClr val="tx2"/>
                </a:solidFill>
                <a:latin typeface="Arial" pitchFamily="34" charset="0"/>
              </a:rPr>
            </a:br>
            <a:r>
              <a:rPr kumimoji="0" lang="en-US" sz="2400">
                <a:solidFill>
                  <a:schemeClr val="tx2"/>
                </a:solidFill>
                <a:latin typeface="Arial" pitchFamily="34" charset="0"/>
              </a:rPr>
              <a:t>bliska 0</a:t>
            </a:r>
            <a:r>
              <a:rPr kumimoji="0" lang="en-US" sz="2400" baseline="30000">
                <a:solidFill>
                  <a:schemeClr val="tx2"/>
                </a:solidFill>
                <a:latin typeface="Arial" pitchFamily="34" charset="0"/>
              </a:rPr>
              <a:t>0</a:t>
            </a:r>
            <a:r>
              <a:rPr kumimoji="0" lang="en-US" sz="2400">
                <a:solidFill>
                  <a:schemeClr val="tx2"/>
                </a:solidFill>
                <a:latin typeface="Arial" pitchFamily="34" charset="0"/>
              </a:rPr>
              <a:t> C, a w lipcu dochodzi do -25</a:t>
            </a:r>
            <a:r>
              <a:rPr kumimoji="0" lang="en-US" sz="2400" baseline="30000">
                <a:solidFill>
                  <a:schemeClr val="tx2"/>
                </a:solidFill>
                <a:latin typeface="Arial" pitchFamily="34" charset="0"/>
              </a:rPr>
              <a:t>0</a:t>
            </a:r>
            <a:r>
              <a:rPr kumimoji="0" lang="en-US" sz="2400">
                <a:solidFill>
                  <a:schemeClr val="tx2"/>
                </a:solidFill>
                <a:latin typeface="Arial" pitchFamily="34" charset="0"/>
              </a:rPr>
              <a:t> C. W centrum kontynentu jest znacznie mroźniej. Zanotowano tam najniższą temperaturę na Ziemi -91,5</a:t>
            </a:r>
            <a:r>
              <a:rPr kumimoji="0" lang="en-US" sz="2400" baseline="30000">
                <a:solidFill>
                  <a:schemeClr val="tx2"/>
                </a:solidFill>
                <a:latin typeface="Arial" pitchFamily="34" charset="0"/>
              </a:rPr>
              <a:t>0</a:t>
            </a:r>
            <a:r>
              <a:rPr kumimoji="0" lang="en-US" sz="2400">
                <a:solidFill>
                  <a:schemeClr val="tx2"/>
                </a:solidFill>
                <a:latin typeface="Arial" pitchFamily="34" charset="0"/>
              </a:rPr>
              <a:t> C. Przy tak niskich temperaturach ilość pary wodnej w powietrzu jest niewielka, więc opady śniegu są małe /ok.100 mm rocznie/, a często występują osady: </a:t>
            </a:r>
            <a:br>
              <a:rPr kumimoji="0" lang="en-US" sz="2400">
                <a:solidFill>
                  <a:schemeClr val="tx2"/>
                </a:solidFill>
                <a:latin typeface="Arial" pitchFamily="34" charset="0"/>
              </a:rPr>
            </a:br>
            <a:r>
              <a:rPr kumimoji="0" lang="en-US" sz="2400">
                <a:solidFill>
                  <a:schemeClr val="tx2"/>
                </a:solidFill>
                <a:latin typeface="Arial" pitchFamily="34" charset="0"/>
              </a:rPr>
              <a:t>szron i szadź. Surowość klimatu Antarktydy potęgują częste i silne wiatry wiejące od środka kontynentu ku jego wybrzeżom. </a:t>
            </a:r>
            <a:br>
              <a:rPr kumimoji="0" lang="en-US" sz="2400">
                <a:solidFill>
                  <a:schemeClr val="tx2"/>
                </a:solidFill>
                <a:latin typeface="Arial" pitchFamily="34" charset="0"/>
              </a:rPr>
            </a:br>
            <a:endParaRPr kumimoji="0" lang="en-US">
              <a:latin typeface="Times New Roman CE"/>
            </a:endParaRPr>
          </a:p>
          <a:p>
            <a:pPr>
              <a:lnSpc>
                <a:spcPct val="90000"/>
              </a:lnSpc>
            </a:pPr>
            <a:endParaRPr lang="en-US"/>
          </a:p>
        </p:txBody>
      </p:sp>
      <p:pic>
        <p:nvPicPr>
          <p:cNvPr id="13317" name="Picture 5" descr="SO01380_"/>
          <p:cNvPicPr>
            <a:picLocks noChangeAspect="1" noChangeArrowheads="1"/>
          </p:cNvPicPr>
          <p:nvPr/>
        </p:nvPicPr>
        <p:blipFill>
          <a:blip r:embed="rId3" cstate="print"/>
          <a:srcRect/>
          <a:stretch>
            <a:fillRect/>
          </a:stretch>
        </p:blipFill>
        <p:spPr bwMode="auto">
          <a:xfrm>
            <a:off x="7162800" y="304800"/>
            <a:ext cx="1619250" cy="1803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317"/>
                                        </p:tgtEl>
                                        <p:attrNameLst>
                                          <p:attrName>style.visibility</p:attrName>
                                        </p:attrNameLst>
                                      </p:cBhvr>
                                      <p:to>
                                        <p:strVal val="visible"/>
                                      </p:to>
                                    </p:set>
                                    <p:animEffect transition="in" filter="slide(fromBottom)">
                                      <p:cBhvr>
                                        <p:cTn id="7"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a:r>
              <a:rPr lang="en-US" b="1">
                <a:effectLst>
                  <a:outerShdw blurRad="38100" dist="38100" dir="2700000" algn="tl">
                    <a:srgbClr val="000000"/>
                  </a:outerShdw>
                </a:effectLst>
                <a:latin typeface="Arial" pitchFamily="34" charset="0"/>
              </a:rPr>
              <a:t>Biosfera</a:t>
            </a:r>
            <a:endParaRPr lang="en-US"/>
          </a:p>
        </p:txBody>
      </p:sp>
      <p:sp>
        <p:nvSpPr>
          <p:cNvPr id="15363" name="Rectangle 3"/>
          <p:cNvSpPr>
            <a:spLocks noGrp="1" noChangeArrowheads="1"/>
          </p:cNvSpPr>
          <p:nvPr>
            <p:ph type="body" idx="1"/>
          </p:nvPr>
        </p:nvSpPr>
        <p:spPr/>
        <p:txBody>
          <a:bodyPr/>
          <a:lstStyle/>
          <a:p>
            <a:pPr>
              <a:lnSpc>
                <a:spcPct val="90000"/>
              </a:lnSpc>
              <a:spcBef>
                <a:spcPts val="500"/>
              </a:spcBef>
              <a:spcAft>
                <a:spcPts val="500"/>
              </a:spcAft>
              <a:buFont typeface="Monotype Sorts" pitchFamily="2" charset="2"/>
              <a:buNone/>
            </a:pPr>
            <a:r>
              <a:rPr kumimoji="0" lang="pl-PL" sz="2400">
                <a:solidFill>
                  <a:schemeClr val="tx2"/>
                </a:solidFill>
                <a:latin typeface="Arial" pitchFamily="34" charset="0"/>
              </a:rPr>
              <a:t>    </a:t>
            </a:r>
            <a:r>
              <a:rPr kumimoji="0" lang="en-US" sz="2400">
                <a:solidFill>
                  <a:schemeClr val="tx2"/>
                </a:solidFill>
                <a:latin typeface="Arial" pitchFamily="34" charset="0"/>
              </a:rPr>
              <a:t>Stale niskie temperatury powietrza, częste i silne wiatry, obfitość śniegów oraz góry lodowe, pływające po przybrzeżnych morzach, powodują ubóstwo świata zwierzęcego i roślinnego. Życie ogranicza się tu głównie do wąskiego pasa nadbrzeżnego i otaczających mórz przybrzeżnych. Roślinność jest tu bardzo uboga. Na terenach wolnych od lodu występują tylko mchy i porosty. Świat zwierząt też jest ubogi. W pasie nadbrzeżnym żyją mewy i pingwiny. W morzach żyją liczne gatunki ryb, kryle, foki, słonie morskie, delfiny czarnogłowe,lamparty morskie oraz wieloryby. </a:t>
            </a:r>
            <a:endParaRPr kumimoji="0" lang="en-US" sz="2400" u="sng">
              <a:latin typeface="Arial" pitchFamily="34" charset="0"/>
            </a:endParaRPr>
          </a:p>
          <a:p>
            <a:pPr>
              <a:lnSpc>
                <a:spcPct val="90000"/>
              </a:lnSpc>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P2A"/>
          <p:cNvPicPr>
            <a:picLocks noChangeAspect="1" noChangeArrowheads="1"/>
          </p:cNvPicPr>
          <p:nvPr/>
        </p:nvPicPr>
        <p:blipFill>
          <a:blip r:embed="rId3" cstate="print"/>
          <a:srcRect/>
          <a:stretch>
            <a:fillRect/>
          </a:stretch>
        </p:blipFill>
        <p:spPr bwMode="auto">
          <a:xfrm>
            <a:off x="333375" y="2362200"/>
            <a:ext cx="8810625"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1000" fill="hold"/>
                                        <p:tgtEl>
                                          <p:spTgt spid="16388"/>
                                        </p:tgtEl>
                                        <p:attrNameLst>
                                          <p:attrName>ppt_w</p:attrName>
                                        </p:attrNameLst>
                                      </p:cBhvr>
                                      <p:tavLst>
                                        <p:tav tm="0">
                                          <p:val>
                                            <p:fltVal val="0"/>
                                          </p:val>
                                        </p:tav>
                                        <p:tav tm="100000">
                                          <p:val>
                                            <p:strVal val="#ppt_w"/>
                                          </p:val>
                                        </p:tav>
                                      </p:tavLst>
                                    </p:anim>
                                    <p:anim calcmode="lin" valueType="num">
                                      <p:cBhvr>
                                        <p:cTn id="8" dur="1000" fill="hold"/>
                                        <p:tgtEl>
                                          <p:spTgt spid="16388"/>
                                        </p:tgtEl>
                                        <p:attrNameLst>
                                          <p:attrName>ppt_h</p:attrName>
                                        </p:attrNameLst>
                                      </p:cBhvr>
                                      <p:tavLst>
                                        <p:tav tm="0">
                                          <p:val>
                                            <p:fltVal val="0"/>
                                          </p:val>
                                        </p:tav>
                                        <p:tav tm="100000">
                                          <p:val>
                                            <p:strVal val="#ppt_h"/>
                                          </p:val>
                                        </p:tav>
                                      </p:tavLst>
                                    </p:anim>
                                    <p:anim calcmode="lin" valueType="num">
                                      <p:cBhvr>
                                        <p:cTn id="9" dur="1000" fill="hold"/>
                                        <p:tgtEl>
                                          <p:spTgt spid="163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38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a:r>
              <a:rPr lang="en-US" b="1">
                <a:effectLst>
                  <a:outerShdw blurRad="38100" dist="38100" dir="2700000" algn="tl">
                    <a:srgbClr val="000000"/>
                  </a:outerShdw>
                </a:effectLst>
                <a:latin typeface="Arial" pitchFamily="34" charset="0"/>
              </a:rPr>
              <a:t>Stacje badawcze</a:t>
            </a:r>
            <a:endParaRPr lang="en-US"/>
          </a:p>
        </p:txBody>
      </p:sp>
      <p:sp>
        <p:nvSpPr>
          <p:cNvPr id="17411" name="Rectangle 3"/>
          <p:cNvSpPr>
            <a:spLocks noGrp="1" noChangeArrowheads="1"/>
          </p:cNvSpPr>
          <p:nvPr>
            <p:ph type="body" idx="1"/>
          </p:nvPr>
        </p:nvSpPr>
        <p:spPr/>
        <p:txBody>
          <a:bodyPr/>
          <a:lstStyle/>
          <a:p>
            <a:pPr>
              <a:spcBef>
                <a:spcPts val="500"/>
              </a:spcBef>
              <a:spcAft>
                <a:spcPts val="500"/>
              </a:spcAft>
              <a:buFont typeface="Monotype Sorts" pitchFamily="2" charset="2"/>
              <a:buNone/>
            </a:pPr>
            <a:r>
              <a:rPr kumimoji="0" lang="pl-PL" sz="2400">
                <a:solidFill>
                  <a:schemeClr val="tx2"/>
                </a:solidFill>
                <a:latin typeface="Arial" pitchFamily="34" charset="0"/>
              </a:rPr>
              <a:t>    </a:t>
            </a:r>
            <a:r>
              <a:rPr kumimoji="0" lang="en-US" sz="2400">
                <a:solidFill>
                  <a:schemeClr val="tx2"/>
                </a:solidFill>
                <a:latin typeface="Arial" pitchFamily="34" charset="0"/>
              </a:rPr>
              <a:t>Antarktyda jest bezludna, jedynie na stacjach badawczych pracują sezonowo zmieniający się naukowcy. Stacje badawcze zostały założone przez USA, Rosję, Francję, Wielką Brytanię, Belgię, Australię, Nową Zelandię, Argentynę, Chile, RPA, Japonię, Niemcy i Polskę. Polska stacja badawcza im. Henryka Arctowskiego znajduje się w obre</a:t>
            </a:r>
            <a:r>
              <a:rPr kumimoji="0" lang="pl-PL" sz="2400">
                <a:solidFill>
                  <a:schemeClr val="tx2"/>
                </a:solidFill>
                <a:latin typeface="Arial" pitchFamily="34" charset="0"/>
              </a:rPr>
              <a:t>m</a:t>
            </a:r>
            <a:r>
              <a:rPr kumimoji="0" lang="en-US" sz="2400">
                <a:solidFill>
                  <a:schemeClr val="tx2"/>
                </a:solidFill>
                <a:latin typeface="Arial" pitchFamily="34" charset="0"/>
              </a:rPr>
              <a:t>bie Antarktyki na wyspie King George w archipelagu Szetlandów Południowych.</a:t>
            </a:r>
            <a:endParaRPr kumimoji="0" lang="en-US"/>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f1"/>
          <p:cNvPicPr>
            <a:picLocks noChangeAspect="1" noChangeArrowheads="1"/>
          </p:cNvPicPr>
          <p:nvPr/>
        </p:nvPicPr>
        <p:blipFill>
          <a:blip r:embed="rId3" cstate="print"/>
          <a:srcRect/>
          <a:stretch>
            <a:fillRect/>
          </a:stretch>
        </p:blipFill>
        <p:spPr bwMode="auto">
          <a:xfrm>
            <a:off x="6324600" y="914400"/>
            <a:ext cx="304800" cy="285750"/>
          </a:xfrm>
          <a:prstGeom prst="rect">
            <a:avLst/>
          </a:prstGeom>
          <a:noFill/>
        </p:spPr>
      </p:pic>
      <p:pic>
        <p:nvPicPr>
          <p:cNvPr id="18437" name="Picture 5" descr="f2"/>
          <p:cNvPicPr>
            <a:picLocks noChangeAspect="1" noChangeArrowheads="1"/>
          </p:cNvPicPr>
          <p:nvPr/>
        </p:nvPicPr>
        <p:blipFill>
          <a:blip r:embed="rId4" cstate="print"/>
          <a:srcRect/>
          <a:stretch>
            <a:fillRect/>
          </a:stretch>
        </p:blipFill>
        <p:spPr bwMode="auto">
          <a:xfrm>
            <a:off x="6324600" y="1371600"/>
            <a:ext cx="304800" cy="304800"/>
          </a:xfrm>
          <a:prstGeom prst="rect">
            <a:avLst/>
          </a:prstGeom>
          <a:noFill/>
        </p:spPr>
      </p:pic>
      <p:pic>
        <p:nvPicPr>
          <p:cNvPr id="18438" name="Picture 6" descr="f3"/>
          <p:cNvPicPr>
            <a:picLocks noChangeAspect="1" noChangeArrowheads="1"/>
          </p:cNvPicPr>
          <p:nvPr/>
        </p:nvPicPr>
        <p:blipFill>
          <a:blip r:embed="rId5" cstate="print"/>
          <a:srcRect/>
          <a:stretch>
            <a:fillRect/>
          </a:stretch>
        </p:blipFill>
        <p:spPr bwMode="auto">
          <a:xfrm>
            <a:off x="6324600" y="1828800"/>
            <a:ext cx="304800" cy="209550"/>
          </a:xfrm>
          <a:prstGeom prst="rect">
            <a:avLst/>
          </a:prstGeom>
          <a:noFill/>
        </p:spPr>
      </p:pic>
      <p:pic>
        <p:nvPicPr>
          <p:cNvPr id="18439" name="Picture 7" descr="f4"/>
          <p:cNvPicPr>
            <a:picLocks noChangeAspect="1" noChangeArrowheads="1"/>
          </p:cNvPicPr>
          <p:nvPr/>
        </p:nvPicPr>
        <p:blipFill>
          <a:blip r:embed="rId6" cstate="print"/>
          <a:srcRect/>
          <a:stretch>
            <a:fillRect/>
          </a:stretch>
        </p:blipFill>
        <p:spPr bwMode="auto">
          <a:xfrm>
            <a:off x="6324600" y="457200"/>
            <a:ext cx="314325" cy="304800"/>
          </a:xfrm>
          <a:prstGeom prst="rect">
            <a:avLst/>
          </a:prstGeom>
          <a:noFill/>
        </p:spPr>
      </p:pic>
      <p:pic>
        <p:nvPicPr>
          <p:cNvPr id="18440" name="Picture 8" descr="f5"/>
          <p:cNvPicPr>
            <a:picLocks noChangeAspect="1" noChangeArrowheads="1"/>
          </p:cNvPicPr>
          <p:nvPr/>
        </p:nvPicPr>
        <p:blipFill>
          <a:blip r:embed="rId7" cstate="print"/>
          <a:srcRect/>
          <a:stretch>
            <a:fillRect/>
          </a:stretch>
        </p:blipFill>
        <p:spPr bwMode="auto">
          <a:xfrm>
            <a:off x="6324600" y="2209800"/>
            <a:ext cx="314325" cy="304800"/>
          </a:xfrm>
          <a:prstGeom prst="rect">
            <a:avLst/>
          </a:prstGeom>
          <a:noFill/>
        </p:spPr>
      </p:pic>
      <p:pic>
        <p:nvPicPr>
          <p:cNvPr id="18441" name="Picture 9" descr="f6"/>
          <p:cNvPicPr>
            <a:picLocks noChangeAspect="1" noChangeArrowheads="1"/>
          </p:cNvPicPr>
          <p:nvPr/>
        </p:nvPicPr>
        <p:blipFill>
          <a:blip r:embed="rId8" cstate="print"/>
          <a:srcRect/>
          <a:stretch>
            <a:fillRect/>
          </a:stretch>
        </p:blipFill>
        <p:spPr bwMode="auto">
          <a:xfrm>
            <a:off x="6324600" y="3505200"/>
            <a:ext cx="285750" cy="247650"/>
          </a:xfrm>
          <a:prstGeom prst="rect">
            <a:avLst/>
          </a:prstGeom>
          <a:noFill/>
        </p:spPr>
      </p:pic>
      <p:pic>
        <p:nvPicPr>
          <p:cNvPr id="18442" name="Picture 10" descr="f7"/>
          <p:cNvPicPr>
            <a:picLocks noChangeAspect="1" noChangeArrowheads="1"/>
          </p:cNvPicPr>
          <p:nvPr/>
        </p:nvPicPr>
        <p:blipFill>
          <a:blip r:embed="rId9" cstate="print"/>
          <a:srcRect/>
          <a:stretch>
            <a:fillRect/>
          </a:stretch>
        </p:blipFill>
        <p:spPr bwMode="auto">
          <a:xfrm>
            <a:off x="6324600" y="3048000"/>
            <a:ext cx="314325" cy="295275"/>
          </a:xfrm>
          <a:prstGeom prst="rect">
            <a:avLst/>
          </a:prstGeom>
          <a:noFill/>
        </p:spPr>
      </p:pic>
      <p:pic>
        <p:nvPicPr>
          <p:cNvPr id="18443" name="Picture 11" descr="f8"/>
          <p:cNvPicPr>
            <a:picLocks noChangeAspect="1" noChangeArrowheads="1"/>
          </p:cNvPicPr>
          <p:nvPr/>
        </p:nvPicPr>
        <p:blipFill>
          <a:blip r:embed="rId10" cstate="print"/>
          <a:srcRect/>
          <a:stretch>
            <a:fillRect/>
          </a:stretch>
        </p:blipFill>
        <p:spPr bwMode="auto">
          <a:xfrm>
            <a:off x="6324600" y="2667000"/>
            <a:ext cx="314325" cy="209550"/>
          </a:xfrm>
          <a:prstGeom prst="rect">
            <a:avLst/>
          </a:prstGeom>
          <a:noFill/>
        </p:spPr>
      </p:pic>
      <p:pic>
        <p:nvPicPr>
          <p:cNvPr id="18444" name="Picture 12" descr="imageGL7"/>
          <p:cNvPicPr>
            <a:picLocks noChangeAspect="1" noChangeArrowheads="1"/>
          </p:cNvPicPr>
          <p:nvPr/>
        </p:nvPicPr>
        <p:blipFill>
          <a:blip r:embed="rId11" cstate="print"/>
          <a:srcRect/>
          <a:stretch>
            <a:fillRect/>
          </a:stretch>
        </p:blipFill>
        <p:spPr bwMode="auto">
          <a:xfrm>
            <a:off x="457200" y="990600"/>
            <a:ext cx="5837238" cy="5867400"/>
          </a:xfrm>
          <a:prstGeom prst="rect">
            <a:avLst/>
          </a:prstGeom>
          <a:noFill/>
        </p:spPr>
      </p:pic>
      <p:sp>
        <p:nvSpPr>
          <p:cNvPr id="18445" name="Text Box 13"/>
          <p:cNvSpPr txBox="1">
            <a:spLocks noChangeArrowheads="1"/>
          </p:cNvSpPr>
          <p:nvPr/>
        </p:nvSpPr>
        <p:spPr bwMode="auto">
          <a:xfrm>
            <a:off x="6781800" y="304800"/>
            <a:ext cx="1751013" cy="4035425"/>
          </a:xfrm>
          <a:prstGeom prst="rect">
            <a:avLst/>
          </a:prstGeom>
          <a:noFill/>
          <a:ln w="9525">
            <a:noFill/>
            <a:miter lim="800000"/>
            <a:headEnd/>
            <a:tailEnd/>
          </a:ln>
          <a:effectLst/>
        </p:spPr>
        <p:txBody>
          <a:bodyPr>
            <a:spAutoFit/>
          </a:bodyPr>
          <a:lstStyle/>
          <a:p>
            <a:pPr>
              <a:lnSpc>
                <a:spcPct val="120000"/>
              </a:lnSpc>
              <a:buFont typeface="Monotype Sorts" pitchFamily="2" charset="2"/>
              <a:buNone/>
            </a:pPr>
            <a:r>
              <a:rPr lang="en-US" sz="2400"/>
              <a:t>Japonia</a:t>
            </a:r>
          </a:p>
          <a:p>
            <a:pPr>
              <a:lnSpc>
                <a:spcPct val="120000"/>
              </a:lnSpc>
              <a:buFont typeface="Monotype Sorts" pitchFamily="2" charset="2"/>
              <a:buNone/>
            </a:pPr>
            <a:r>
              <a:rPr lang="en-US" sz="2400"/>
              <a:t>Niemcy</a:t>
            </a:r>
          </a:p>
          <a:p>
            <a:pPr>
              <a:lnSpc>
                <a:spcPct val="120000"/>
              </a:lnSpc>
              <a:buFont typeface="Monotype Sorts" pitchFamily="2" charset="2"/>
              <a:buNone/>
            </a:pPr>
            <a:r>
              <a:rPr lang="en-US" sz="2400"/>
              <a:t>Rosja</a:t>
            </a:r>
          </a:p>
          <a:p>
            <a:pPr>
              <a:lnSpc>
                <a:spcPct val="120000"/>
              </a:lnSpc>
              <a:buFont typeface="Monotype Sorts" pitchFamily="2" charset="2"/>
              <a:buNone/>
            </a:pPr>
            <a:r>
              <a:rPr lang="en-US" sz="2400"/>
              <a:t>Belgia</a:t>
            </a:r>
          </a:p>
          <a:p>
            <a:pPr>
              <a:lnSpc>
                <a:spcPct val="120000"/>
              </a:lnSpc>
              <a:buFont typeface="Monotype Sorts" pitchFamily="2" charset="2"/>
              <a:buNone/>
            </a:pPr>
            <a:r>
              <a:rPr lang="en-US" sz="2400"/>
              <a:t>Australia</a:t>
            </a:r>
          </a:p>
          <a:p>
            <a:pPr>
              <a:lnSpc>
                <a:spcPct val="120000"/>
              </a:lnSpc>
              <a:buFont typeface="Monotype Sorts" pitchFamily="2" charset="2"/>
              <a:buNone/>
            </a:pPr>
            <a:r>
              <a:rPr lang="en-US" sz="2400"/>
              <a:t>Argentyna</a:t>
            </a:r>
          </a:p>
          <a:p>
            <a:pPr>
              <a:lnSpc>
                <a:spcPct val="120000"/>
              </a:lnSpc>
              <a:buFont typeface="Monotype Sorts" pitchFamily="2" charset="2"/>
              <a:buNone/>
            </a:pPr>
            <a:r>
              <a:rPr lang="en-US" sz="2400"/>
              <a:t>Wlk. Brytania</a:t>
            </a:r>
          </a:p>
          <a:p>
            <a:pPr>
              <a:lnSpc>
                <a:spcPct val="120000"/>
              </a:lnSpc>
              <a:buFont typeface="Monotype Sorts" pitchFamily="2" charset="2"/>
              <a:buNone/>
            </a:pPr>
            <a:r>
              <a:rPr lang="en-US" sz="2400"/>
              <a:t>USA</a:t>
            </a:r>
          </a:p>
        </p:txBody>
      </p:sp>
      <p:sp>
        <p:nvSpPr>
          <p:cNvPr id="18446" name="WordArt 14" descr="Papierowa torba"/>
          <p:cNvSpPr>
            <a:spLocks noChangeArrowheads="1" noChangeShapeType="1" noTextEdit="1"/>
          </p:cNvSpPr>
          <p:nvPr/>
        </p:nvSpPr>
        <p:spPr bwMode="auto">
          <a:xfrm>
            <a:off x="2438400" y="0"/>
            <a:ext cx="2038350" cy="1079500"/>
          </a:xfrm>
          <a:prstGeom prst="rect">
            <a:avLst/>
          </a:prstGeom>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a:r>
              <a:rPr lang="pl-PL" sz="4000" b="1" kern="10">
                <a:ln w="9525">
                  <a:round/>
                  <a:headEnd/>
                  <a:tailEnd/>
                </a:ln>
                <a:blipFill dpi="0" rotWithShape="0">
                  <a:blip r:embed="rId12"/>
                  <a:srcRect/>
                  <a:tile tx="0" ty="0" sx="100000" sy="100000" flip="none" algn="tl"/>
                </a:blipFill>
                <a:latin typeface="Arial Black"/>
              </a:rPr>
              <a:t>OCEAN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44"/>
                                        </p:tgtEl>
                                        <p:attrNameLst>
                                          <p:attrName>style.visibility</p:attrName>
                                        </p:attrNameLst>
                                      </p:cBhvr>
                                      <p:to>
                                        <p:strVal val="visible"/>
                                      </p:to>
                                    </p:set>
                                    <p:anim calcmode="lin" valueType="num">
                                      <p:cBhvr additive="base">
                                        <p:cTn id="7" dur="500" fill="hold"/>
                                        <p:tgtEl>
                                          <p:spTgt spid="18444"/>
                                        </p:tgtEl>
                                        <p:attrNameLst>
                                          <p:attrName>ppt_x</p:attrName>
                                        </p:attrNameLst>
                                      </p:cBhvr>
                                      <p:tavLst>
                                        <p:tav tm="0">
                                          <p:val>
                                            <p:strVal val="#ppt_x"/>
                                          </p:val>
                                        </p:tav>
                                        <p:tav tm="100000">
                                          <p:val>
                                            <p:strVal val="#ppt_x"/>
                                          </p:val>
                                        </p:tav>
                                      </p:tavLst>
                                    </p:anim>
                                    <p:anim calcmode="lin" valueType="num">
                                      <p:cBhvr additive="base">
                                        <p:cTn id="8" dur="500" fill="hold"/>
                                        <p:tgtEl>
                                          <p:spTgt spid="184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erene">
  <a:themeElements>
    <a:clrScheme name="Serene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fontScheme name="Serene">
      <a:majorFont>
        <a:latin typeface="Times New Roman"/>
        <a:ea typeface=""/>
        <a:cs typeface=""/>
      </a:majorFont>
      <a:minorFont>
        <a:latin typeface="Times New Roman"/>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
            <a:schemeClr val="bg2"/>
          </a:buClr>
          <a:buSzTx/>
          <a:buFont typeface="Monotype Sorts" pitchFamily="2" charset="2"/>
          <a:buChar char="§"/>
          <a:tabLst/>
          <a:defRPr kumimoji="0" lang="en-US" sz="3200" b="0" i="0" u="none" strike="noStrike" cap="none" normalizeH="0" baseline="0" smtClean="0">
            <a:ln>
              <a:noFill/>
            </a:ln>
            <a:solidFill>
              <a:srgbClr val="000066"/>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
            <a:schemeClr val="bg2"/>
          </a:buClr>
          <a:buSzTx/>
          <a:buFont typeface="Monotype Sorts" pitchFamily="2" charset="2"/>
          <a:buChar char="§"/>
          <a:tabLst/>
          <a:defRPr kumimoji="0" lang="en-US" sz="3200" b="0" i="0" u="none" strike="noStrike" cap="none" normalizeH="0" baseline="0" smtClean="0">
            <a:ln>
              <a:noFill/>
            </a:ln>
            <a:solidFill>
              <a:srgbClr val="000066"/>
            </a:solidFill>
            <a:effectLst/>
            <a:latin typeface="Arial" pitchFamily="34" charset="0"/>
          </a:defRPr>
        </a:defPPr>
      </a:lstStyle>
    </a:lnDef>
  </a:objectDefaults>
  <a:extraClrSchemeLst>
    <a:extraClrScheme>
      <a:clrScheme name="Serene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Serene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Serene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Office\Szablony\Projekty prezentacji\SERENE.POT</Template>
  <TotalTime>259</TotalTime>
  <Words>353</Words>
  <Application>Microsoft Office PowerPoint</Application>
  <PresentationFormat>Pokaz na ekranie (4:3)</PresentationFormat>
  <Paragraphs>32</Paragraphs>
  <Slides>10</Slides>
  <Notes>10</Notes>
  <HiddenSlides>0</HiddenSlides>
  <MMClips>0</MMClips>
  <ScaleCrop>false</ScaleCrop>
  <HeadingPairs>
    <vt:vector size="4" baseType="variant">
      <vt:variant>
        <vt:lpstr>Motyw</vt:lpstr>
      </vt:variant>
      <vt:variant>
        <vt:i4>1</vt:i4>
      </vt:variant>
      <vt:variant>
        <vt:lpstr>Tytuły slajdów</vt:lpstr>
      </vt:variant>
      <vt:variant>
        <vt:i4>10</vt:i4>
      </vt:variant>
    </vt:vector>
  </HeadingPairs>
  <TitlesOfParts>
    <vt:vector size="11" baseType="lpstr">
      <vt:lpstr>Serene</vt:lpstr>
      <vt:lpstr>Antarkryda</vt:lpstr>
      <vt:lpstr>Położenie</vt:lpstr>
      <vt:lpstr>Slajd 3</vt:lpstr>
      <vt:lpstr>Oświetlenie</vt:lpstr>
      <vt:lpstr>Klimat antarktyczny</vt:lpstr>
      <vt:lpstr>Biosfera</vt:lpstr>
      <vt:lpstr>Slajd 7</vt:lpstr>
      <vt:lpstr>Stacje badawcze</vt:lpstr>
      <vt:lpstr>Slajd 9</vt:lpstr>
      <vt:lpstr>Slajd 10</vt:lpstr>
    </vt:vector>
  </TitlesOfParts>
  <Company>zdch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Antarktyda</dc:title>
  <dc:creator/>
  <cp:lastModifiedBy>Hanna Kargol</cp:lastModifiedBy>
  <cp:revision>31</cp:revision>
  <dcterms:created xsi:type="dcterms:W3CDTF">2001-02-11T14:56:38Z</dcterms:created>
  <dcterms:modified xsi:type="dcterms:W3CDTF">2011-04-08T11:32:43Z</dcterms:modified>
</cp:coreProperties>
</file>