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7102475" cy="102346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4714" autoAdjust="0"/>
  </p:normalViewPr>
  <p:slideViewPr>
    <p:cSldViewPr>
      <p:cViewPr varScale="1">
        <p:scale>
          <a:sx n="89" d="100"/>
          <a:sy n="89" d="100"/>
        </p:scale>
        <p:origin x="-9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1BA302A7-21FB-4726-AA43-60BFF700568E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6CEBC3B4-9F8A-4F4D-8E18-13BCD8FB0BA5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b="1" dirty="0" smtClean="0"/>
              <a:t>Formatowanie dokumentu przy użyciu </a:t>
            </a:r>
            <a:r>
              <a:rPr lang="pl-PL" b="1" dirty="0" err="1" smtClean="0"/>
              <a:t>minipaska</a:t>
            </a:r>
            <a:r>
              <a:rPr lang="pl-PL" b="1" dirty="0" smtClean="0"/>
              <a:t> narzędzi</a:t>
            </a:r>
          </a:p>
          <a:p>
            <a:r>
              <a:rPr lang="pl-PL" dirty="0" smtClean="0"/>
              <a:t>Po zaznaczeniu tekstu można wyświetlić lub ukryć mały podręczny, półprzezroczysty pasek </a:t>
            </a:r>
            <a:r>
              <a:rPr lang="pl-PL" dirty="0" err="1" smtClean="0"/>
              <a:t>nażędzi</a:t>
            </a:r>
            <a:r>
              <a:rPr lang="pl-PL" dirty="0" smtClean="0"/>
              <a:t>, zwany </a:t>
            </a:r>
            <a:r>
              <a:rPr lang="pl-PL" dirty="0" err="1" smtClean="0"/>
              <a:t>minipaskiem</a:t>
            </a:r>
            <a:r>
              <a:rPr lang="pl-PL" dirty="0" smtClean="0"/>
              <a:t> narzędzi. Jest on pomocny w wykonywaniu czynności dotyczących czcionek, ich stylów i rozmiarów, wyrównania, koloru tekstu, poziomów wcięcia czy punktorów.</a:t>
            </a:r>
          </a:p>
          <a:p>
            <a:r>
              <a:rPr lang="pl-PL" b="1" dirty="0" smtClean="0"/>
              <a:t> Uwaga </a:t>
            </a:r>
            <a:r>
              <a:rPr lang="pl-PL" dirty="0" smtClean="0"/>
              <a:t>  Ustawień </a:t>
            </a:r>
            <a:r>
              <a:rPr lang="pl-PL" dirty="0" err="1" smtClean="0"/>
              <a:t>minipaska</a:t>
            </a:r>
            <a:r>
              <a:rPr lang="pl-PL" dirty="0" smtClean="0"/>
              <a:t> narzędzi nie można dostosować.</a:t>
            </a:r>
          </a:p>
          <a:p>
            <a:r>
              <a:rPr lang="pl-PL" dirty="0" smtClean="0"/>
              <a:t>Na poniższym rysunku przedstawiono półprzezroczysty pasek narzędzi wyświetlany po zaznaczeniu tekstu na slajdzie lub kształtu w programie Microsoft Office PowerPoint 2007.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BC3B4-9F8A-4F4D-8E18-13BCD8FB0BA5}" type="slidenum">
              <a:rPr lang="pl-PL" smtClean="0"/>
              <a:pPr/>
              <a:t>4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ostokąt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ostokąt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ostokąt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ostokąt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a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ostokąt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ostokąt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Prostokąt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ostokąt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ostokąt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Prostokąt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ostokąt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ostokąt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ostokąt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3" name="Prostokąt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Prostokąt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8" name="Łącznik prosty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Łącznik prosty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ymbol zastępczy zawartości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zawartości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y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Prostokąt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ostokąt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Prostokąt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Prostokąt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rostokąt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pl-PL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ymbol zastępczy zawartości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6" name="Symbol zastępczy zawartości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5" name="Elipsa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a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3" name="Tytuł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ostokąt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ostokąt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Prostokąt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Prostokąt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ostokąt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Prostokąt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ostokąt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Prostokąt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Prostokąt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ymbol zastępczy zawartości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1" name="Prostokąt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Łącznik prosty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ostokąt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ostokąt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Prostokąt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Prostokąt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ostokąt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Prostokąt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a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22" name="Prostokąt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ostokąt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ostokąt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ostokąt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ostokąt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pl-PL"/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Korzystamy </a:t>
            </a:r>
            <a:br>
              <a:rPr lang="pl-PL" dirty="0" smtClean="0"/>
            </a:br>
            <a:r>
              <a:rPr lang="pl-PL" dirty="0" smtClean="0"/>
              <a:t>z pomocy</a:t>
            </a:r>
            <a:br>
              <a:rPr lang="pl-PL" dirty="0" smtClean="0"/>
            </a:br>
            <a:r>
              <a:rPr lang="pl-PL" dirty="0" smtClean="0"/>
              <a:t>programu PowerPoint</a:t>
            </a: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Wzorzec slajdów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Animacja niestandardowa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 smtClean="0"/>
              <a:t>Dostępne opcje </a:t>
            </a:r>
            <a:r>
              <a:rPr lang="pl-PL" dirty="0" err="1" smtClean="0"/>
              <a:t>chronometrarzu</a:t>
            </a:r>
            <a:r>
              <a:rPr lang="pl-PL" dirty="0" smtClean="0"/>
              <a:t> pozwalają zagwarantować płynny ruch i </a:t>
            </a:r>
            <a:r>
              <a:rPr lang="pl-PL" dirty="0" err="1" smtClean="0"/>
              <a:t>profesionalny</a:t>
            </a:r>
            <a:r>
              <a:rPr lang="pl-PL" dirty="0" smtClean="0"/>
              <a:t> wygląd animacji. Użytkownik może ustawić opcje czasu rozpoczęcia (w tym </a:t>
            </a:r>
            <a:r>
              <a:rPr lang="pl-PL" dirty="0" err="1" smtClean="0"/>
              <a:t>opuźnienia</a:t>
            </a:r>
            <a:r>
              <a:rPr lang="pl-PL" dirty="0" smtClean="0"/>
              <a:t>), szybkości, czasu trwania, odtwarzania cyklicznego (powtarzania) i automatycznego przewijania.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 dirty="0" smtClean="0"/>
              <a:t>Czyszczenie formatowania całego tekstu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 smtClean="0"/>
              <a:t>Zaznacz tekst, w którym chcesz wyczyścić formatowanie.</a:t>
            </a:r>
          </a:p>
          <a:p>
            <a:r>
              <a:rPr lang="pl-PL" dirty="0" smtClean="0"/>
              <a:t>Na karcie </a:t>
            </a:r>
            <a:r>
              <a:rPr lang="pl-PL" b="1" dirty="0" smtClean="0"/>
              <a:t>Narzędzia </a:t>
            </a:r>
            <a:r>
              <a:rPr lang="pl-PL" b="1" dirty="0" err="1" smtClean="0"/>
              <a:t>głuwne</a:t>
            </a:r>
            <a:r>
              <a:rPr lang="pl-PL" dirty="0" smtClean="0"/>
              <a:t> w grupie </a:t>
            </a:r>
            <a:r>
              <a:rPr lang="pl-PL" b="1" dirty="0" smtClean="0"/>
              <a:t>Czcionka</a:t>
            </a:r>
            <a:r>
              <a:rPr lang="pl-PL" dirty="0" smtClean="0"/>
              <a:t> wykonaj jedną z następujących czynności: </a:t>
            </a:r>
          </a:p>
          <a:p>
            <a:pPr lvl="1"/>
            <a:r>
              <a:rPr lang="pl-PL" dirty="0" smtClean="0"/>
              <a:t>W programie Word 2007 kliknij przycisk </a:t>
            </a:r>
            <a:r>
              <a:rPr lang="pl-PL" b="1" dirty="0" smtClean="0"/>
              <a:t>Wyczyść formatowanie</a:t>
            </a:r>
            <a:r>
              <a:rPr lang="pl-PL" dirty="0" smtClean="0"/>
              <a:t>.</a:t>
            </a:r>
          </a:p>
          <a:p>
            <a:pPr lvl="1"/>
            <a:r>
              <a:rPr lang="pl-PL" dirty="0" smtClean="0"/>
              <a:t>W programie PowerPoint 2007 kliknij przycisk </a:t>
            </a:r>
            <a:r>
              <a:rPr lang="pl-PL" b="1" dirty="0" smtClean="0"/>
              <a:t>Wyczyść całe formatowanie</a:t>
            </a:r>
            <a:r>
              <a:rPr lang="pl-PL" dirty="0" smtClean="0"/>
              <a:t>.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Wstawianie kształtów</a:t>
            </a:r>
            <a:endParaRPr lang="pl-PL" dirty="0"/>
          </a:p>
        </p:txBody>
      </p:sp>
      <p:sp>
        <p:nvSpPr>
          <p:cNvPr id="3" name="Gwiazda 6-ramienna 2"/>
          <p:cNvSpPr/>
          <p:nvPr/>
        </p:nvSpPr>
        <p:spPr>
          <a:xfrm>
            <a:off x="467544" y="1268760"/>
            <a:ext cx="3816424" cy="3456384"/>
          </a:xfrm>
          <a:prstGeom prst="star6">
            <a:avLst>
              <a:gd name="adj" fmla="val 26378"/>
              <a:gd name="hf" fmla="val 115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Aby zmienić rozmiar kształtu, kliknij go, a następnie przeciągnij jego uchwyty zmiany rozmiaru</a:t>
            </a:r>
            <a:endParaRPr lang="pl-PL" dirty="0"/>
          </a:p>
        </p:txBody>
      </p:sp>
      <p:sp>
        <p:nvSpPr>
          <p:cNvPr id="4" name="Zwój poziomy 3"/>
          <p:cNvSpPr/>
          <p:nvPr/>
        </p:nvSpPr>
        <p:spPr>
          <a:xfrm>
            <a:off x="4499992" y="1124744"/>
            <a:ext cx="3528392" cy="288032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 smtClean="0"/>
              <a:t>Dodany tekst stanie się częścią kształtu — w przypadku obrócenia lub przerzucenia kształtu tekst również zostanie obrócony lub przerzucony.</a:t>
            </a:r>
            <a:endParaRPr lang="pl-P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Obiekty graficzne</a:t>
            </a:r>
            <a:endParaRPr lang="pl-PL" dirty="0"/>
          </a:p>
        </p:txBody>
      </p:sp>
      <p:cxnSp>
        <p:nvCxnSpPr>
          <p:cNvPr id="4" name="Łącznik prosty ze strzałką 3"/>
          <p:cNvCxnSpPr/>
          <p:nvPr/>
        </p:nvCxnSpPr>
        <p:spPr>
          <a:xfrm rot="5400000" flipH="1" flipV="1">
            <a:off x="1943708" y="2024844"/>
            <a:ext cx="1512168" cy="720080"/>
          </a:xfrm>
          <a:prstGeom prst="straightConnector1">
            <a:avLst/>
          </a:prstGeom>
          <a:ln w="2857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y ze strzałką 5"/>
          <p:cNvCxnSpPr/>
          <p:nvPr/>
        </p:nvCxnSpPr>
        <p:spPr>
          <a:xfrm rot="5400000" flipH="1" flipV="1">
            <a:off x="3780706" y="2492102"/>
            <a:ext cx="1584176" cy="1588"/>
          </a:xfrm>
          <a:prstGeom prst="straightConnector1">
            <a:avLst/>
          </a:prstGeom>
          <a:ln w="2857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ze strzałką 7"/>
          <p:cNvCxnSpPr/>
          <p:nvPr/>
        </p:nvCxnSpPr>
        <p:spPr>
          <a:xfrm rot="16200000" flipV="1">
            <a:off x="5616116" y="1952836"/>
            <a:ext cx="1584176" cy="936104"/>
          </a:xfrm>
          <a:prstGeom prst="straightConnector1">
            <a:avLst/>
          </a:prstGeom>
          <a:ln w="2857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e tekstowe 10"/>
          <p:cNvSpPr txBox="1"/>
          <p:nvPr/>
        </p:nvSpPr>
        <p:spPr>
          <a:xfrm>
            <a:off x="1475656" y="321297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Zwój pionowy</a:t>
            </a:r>
            <a:endParaRPr lang="pl-PL" dirty="0"/>
          </a:p>
        </p:txBody>
      </p:sp>
      <p:sp>
        <p:nvSpPr>
          <p:cNvPr id="12" name="pole tekstowe 11"/>
          <p:cNvSpPr txBox="1"/>
          <p:nvPr/>
        </p:nvSpPr>
        <p:spPr>
          <a:xfrm>
            <a:off x="3707904" y="328498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Zwój poziomy</a:t>
            </a:r>
            <a:endParaRPr lang="pl-PL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6444208" y="328498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Wstęga</a:t>
            </a:r>
            <a:endParaRPr lang="pl-P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ejski">
  <a:themeElements>
    <a:clrScheme name="Miejski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ejski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182</TotalTime>
  <Words>166</Words>
  <Application>Microsoft Office PowerPoint</Application>
  <PresentationFormat>Pokaz na ekranie (4:3)</PresentationFormat>
  <Paragraphs>21</Paragraphs>
  <Slides>6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Miejski</vt:lpstr>
      <vt:lpstr>Korzystamy  z pomocy programu PowerPoint</vt:lpstr>
      <vt:lpstr>Wzorzec slajdów</vt:lpstr>
      <vt:lpstr>Animacja niestandardowa</vt:lpstr>
      <vt:lpstr>Czyszczenie formatowania całego tekstu</vt:lpstr>
      <vt:lpstr>Wstawianie kształtów</vt:lpstr>
      <vt:lpstr>Obiekty graficzne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Korzystamy z pomocy programu PowerPoint</dc:title>
  <dc:creator>Hanna Kargol</dc:creator>
  <cp:lastModifiedBy>Hanna Kargol</cp:lastModifiedBy>
  <cp:revision>24</cp:revision>
  <dcterms:created xsi:type="dcterms:W3CDTF">2011-04-26T20:42:40Z</dcterms:created>
  <dcterms:modified xsi:type="dcterms:W3CDTF">2011-04-29T06:50:51Z</dcterms:modified>
</cp:coreProperties>
</file>