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4" r:id="rId8"/>
    <p:sldId id="262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53" autoAdjust="0"/>
    <p:restoredTop sz="94660"/>
  </p:normalViewPr>
  <p:slideViewPr>
    <p:cSldViewPr>
      <p:cViewPr>
        <p:scale>
          <a:sx n="75" d="100"/>
          <a:sy n="75" d="100"/>
        </p:scale>
        <p:origin x="-92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C0708-C006-48A6-AC81-F10F4DD22A86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E6944-07F3-4F36-ADE3-BBED6E6E527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E6944-07F3-4F36-ADE3-BBED6E6E5277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Recycling Sp. z o.o.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Skup surowców wtórnych</a:t>
            </a:r>
            <a:endParaRPr lang="pl-PL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Skupujemy: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Papier</a:t>
            </a:r>
          </a:p>
          <a:p>
            <a:r>
              <a:rPr lang="pl-PL" dirty="0" smtClean="0"/>
              <a:t>Plastik</a:t>
            </a:r>
          </a:p>
          <a:p>
            <a:r>
              <a:rPr lang="pl-PL" dirty="0" smtClean="0"/>
              <a:t>Chemia gospodarcza</a:t>
            </a:r>
          </a:p>
          <a:p>
            <a:r>
              <a:rPr lang="pl-PL" dirty="0" smtClean="0"/>
              <a:t>Szkło</a:t>
            </a:r>
            <a:endParaRPr lang="pl-PL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Papier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Tektura</a:t>
            </a:r>
          </a:p>
          <a:p>
            <a:r>
              <a:rPr lang="pl-PL" dirty="0" smtClean="0"/>
              <a:t>Gazety</a:t>
            </a:r>
          </a:p>
          <a:p>
            <a:r>
              <a:rPr lang="pl-PL" dirty="0" smtClean="0"/>
              <a:t>Książki</a:t>
            </a:r>
          </a:p>
          <a:p>
            <a:r>
              <a:rPr lang="pl-PL" dirty="0" smtClean="0"/>
              <a:t>Ulotki</a:t>
            </a:r>
          </a:p>
          <a:p>
            <a:r>
              <a:rPr lang="pl-PL" dirty="0" smtClean="0"/>
              <a:t>Itp..</a:t>
            </a:r>
            <a:endParaRPr lang="pl-PL" dirty="0"/>
          </a:p>
        </p:txBody>
      </p:sp>
      <p:pic>
        <p:nvPicPr>
          <p:cNvPr id="7" name="Symbol zastępczy zawartości 6" descr="tektur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95141" y="1714488"/>
            <a:ext cx="3534445" cy="3342094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Plastik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Butelki plastikowe po napojach różnej pojemności</a:t>
            </a:r>
          </a:p>
          <a:p>
            <a:r>
              <a:rPr lang="pl-PL" dirty="0" smtClean="0"/>
              <a:t>Itp.</a:t>
            </a:r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7" name="Symbol zastępczy zawartości 6" descr="butelka po napoju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4414" y="1377842"/>
            <a:ext cx="1856446" cy="3655771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Chemia gospodarcza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Opakowania po środkach chemii gospodarczej</a:t>
            </a:r>
          </a:p>
          <a:p>
            <a:r>
              <a:rPr lang="pl-PL" dirty="0" smtClean="0"/>
              <a:t>Itp.</a:t>
            </a:r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7" name="Symbol zastępczy zawartości 6" descr="chemi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25208"/>
            <a:ext cx="4038600" cy="3275946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Szkło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l-PL" dirty="0" smtClean="0"/>
              <a:t>Szkło butelkowe</a:t>
            </a:r>
          </a:p>
          <a:p>
            <a:r>
              <a:rPr lang="pl-PL" dirty="0" smtClean="0"/>
              <a:t>Słoiki</a:t>
            </a:r>
          </a:p>
          <a:p>
            <a:r>
              <a:rPr lang="pl-PL" dirty="0" smtClean="0"/>
              <a:t>Itp.</a:t>
            </a:r>
          </a:p>
          <a:p>
            <a:endParaRPr lang="pl-PL" dirty="0" smtClean="0"/>
          </a:p>
          <a:p>
            <a:endParaRPr lang="pl-PL" dirty="0"/>
          </a:p>
        </p:txBody>
      </p:sp>
      <p:pic>
        <p:nvPicPr>
          <p:cNvPr id="11" name="Symbol zastępczy zawartości 10" descr="słoiki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516126"/>
            <a:ext cx="4038600" cy="2694111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Segreguj odpady, dbaj o środowisko naturalne!</a:t>
            </a:r>
            <a:endParaRPr lang="pl-PL" dirty="0"/>
          </a:p>
        </p:txBody>
      </p:sp>
      <p:pic>
        <p:nvPicPr>
          <p:cNvPr id="6" name="Symbol zastępczy zawartości 5" descr="łą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6362" y="1748631"/>
            <a:ext cx="6391275" cy="42291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Recycling sp. Z o.o.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Punkt skupu czynny od poniedziałku do piątku</a:t>
            </a:r>
          </a:p>
          <a:p>
            <a:r>
              <a:rPr lang="pl-PL" dirty="0" smtClean="0"/>
              <a:t>w godzinach:  9.00 – 17.00</a:t>
            </a:r>
            <a:endParaRPr lang="pl-PL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75</Words>
  <PresentationFormat>Pokaz na ekranie (4:3)</PresentationFormat>
  <Paragraphs>28</Paragraphs>
  <Slides>8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Recycling Sp. z o.o.</vt:lpstr>
      <vt:lpstr>Skupujemy:</vt:lpstr>
      <vt:lpstr>Papier</vt:lpstr>
      <vt:lpstr>Plastik</vt:lpstr>
      <vt:lpstr>Chemia gospodarcza</vt:lpstr>
      <vt:lpstr>Szkło</vt:lpstr>
      <vt:lpstr>Segreguj odpady, dbaj o środowisko naturalne!</vt:lpstr>
      <vt:lpstr>Recycling sp. Z o.o.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Zielona Planeta</dc:title>
  <cp:lastModifiedBy>Paweł Kostrzewa</cp:lastModifiedBy>
  <cp:revision>21</cp:revision>
  <dcterms:modified xsi:type="dcterms:W3CDTF">2011-05-02T13:33:04Z</dcterms:modified>
</cp:coreProperties>
</file>