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dirty="0" smtClean="0"/>
              <a:t>Sprzedaż wycieczek w sztukach</a:t>
            </a:r>
            <a:endParaRPr lang="pl-PL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Europa</c:v>
                </c:pt>
              </c:strCache>
            </c:strRef>
          </c:tx>
          <c:spPr>
            <a:solidFill>
              <a:schemeClr val="accent1"/>
            </a:solidFill>
          </c:spPr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</c:numCache>
            </c:numRef>
          </c:cat>
          <c:val>
            <c:numRef>
              <c:f>Arkusz1!$B$2:$B$4</c:f>
              <c:numCache>
                <c:formatCode>General</c:formatCode>
                <c:ptCount val="3"/>
                <c:pt idx="0">
                  <c:v>100</c:v>
                </c:pt>
                <c:pt idx="1">
                  <c:v>150</c:v>
                </c:pt>
                <c:pt idx="2">
                  <c:v>120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Azja</c:v>
                </c:pt>
              </c:strCache>
            </c:strRef>
          </c:tx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</c:numCache>
            </c:numRef>
          </c:cat>
          <c:val>
            <c:numRef>
              <c:f>Arkusz1!$C$2:$C$4</c:f>
              <c:numCache>
                <c:formatCode>General</c:formatCode>
                <c:ptCount val="3"/>
                <c:pt idx="0">
                  <c:v>23</c:v>
                </c:pt>
                <c:pt idx="1">
                  <c:v>41</c:v>
                </c:pt>
                <c:pt idx="2">
                  <c:v>35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Afryka</c:v>
                </c:pt>
              </c:strCache>
            </c:strRef>
          </c:tx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</c:numCache>
            </c:numRef>
          </c:cat>
          <c:val>
            <c:numRef>
              <c:f>Arkusz1!$D$2:$D$4</c:f>
              <c:numCache>
                <c:formatCode>General</c:formatCode>
                <c:ptCount val="3"/>
                <c:pt idx="0">
                  <c:v>65</c:v>
                </c:pt>
                <c:pt idx="1">
                  <c:v>43</c:v>
                </c:pt>
                <c:pt idx="2">
                  <c:v>56</c:v>
                </c:pt>
              </c:numCache>
            </c:numRef>
          </c:val>
        </c:ser>
        <c:axId val="83244928"/>
        <c:axId val="83267584"/>
      </c:barChart>
      <c:catAx>
        <c:axId val="832449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 dirty="0" smtClean="0"/>
                  <a:t>Lata</a:t>
                </a:r>
                <a:endParaRPr lang="pl-PL" dirty="0"/>
              </a:p>
            </c:rich>
          </c:tx>
          <c:layout/>
        </c:title>
        <c:numFmt formatCode="General" sourceLinked="1"/>
        <c:tickLblPos val="nextTo"/>
        <c:crossAx val="83267584"/>
        <c:crosses val="autoZero"/>
        <c:auto val="1"/>
        <c:lblAlgn val="ctr"/>
        <c:lblOffset val="100"/>
      </c:catAx>
      <c:valAx>
        <c:axId val="832675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 smtClean="0"/>
                  <a:t>Sztuki</a:t>
                </a:r>
                <a:endParaRPr lang="pl-PL" dirty="0"/>
              </a:p>
            </c:rich>
          </c:tx>
          <c:layout/>
        </c:title>
        <c:numFmt formatCode="General" sourceLinked="1"/>
        <c:tickLblPos val="nextTo"/>
        <c:crossAx val="832449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006B-161D-4BAD-BC2D-28D52F257DBD}" type="datetimeFigureOut">
              <a:rPr lang="pl-PL" smtClean="0"/>
              <a:pPr/>
              <a:t>2011-05-02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B1AC3-1057-47E7-A48C-496CC3B6607F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6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„RELAKS”</a:t>
            </a:r>
            <a:endParaRPr lang="pl-PL" sz="60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BIURO PODRÓŻY</a:t>
            </a:r>
            <a:endParaRPr lang="pl-PL" sz="40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8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Oferta</a:t>
            </a:r>
            <a:endParaRPr lang="pl-PL" sz="4800" b="1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857250" indent="-857250">
              <a:buFont typeface="+mj-lt"/>
              <a:buAutoNum type="arabicPeriod"/>
            </a:pPr>
            <a:r>
              <a:rPr lang="pl-PL" sz="2400" dirty="0" smtClean="0"/>
              <a:t>Azja</a:t>
            </a:r>
          </a:p>
          <a:p>
            <a:pPr marL="857250" indent="-857250">
              <a:buFont typeface="+mj-lt"/>
              <a:buAutoNum type="arabicPeriod"/>
            </a:pPr>
            <a:r>
              <a:rPr lang="pl-PL" sz="2400" dirty="0" smtClean="0"/>
              <a:t>Afryka</a:t>
            </a:r>
          </a:p>
          <a:p>
            <a:pPr marL="857250" indent="-857250">
              <a:buFont typeface="+mj-lt"/>
              <a:buAutoNum type="arabicPeriod"/>
            </a:pPr>
            <a:r>
              <a:rPr lang="pl-PL" sz="2400" dirty="0" smtClean="0"/>
              <a:t>Europa</a:t>
            </a:r>
            <a:endParaRPr lang="pl-PL" sz="24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958750" y="2783181"/>
            <a:ext cx="1260000" cy="1800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 smtClean="0">
                <a:solidFill>
                  <a:srgbClr val="00B050"/>
                </a:solidFill>
              </a:rPr>
              <a:t>Sprzedaż wycieczek</a:t>
            </a:r>
            <a:endParaRPr lang="pl-PL" b="1" dirty="0">
              <a:solidFill>
                <a:srgbClr val="00B050"/>
              </a:solidFill>
            </a:endParaRPr>
          </a:p>
        </p:txBody>
      </p:sp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chemeClr val="accent1"/>
                </a:solidFill>
              </a:rPr>
              <a:t>Najpopularniejsze wycieczki</a:t>
            </a:r>
            <a:endParaRPr lang="pl-PL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1214414" y="2264568"/>
          <a:ext cx="6189328" cy="2403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5664"/>
                <a:gridCol w="900000"/>
                <a:gridCol w="1292755"/>
                <a:gridCol w="1321362"/>
                <a:gridCol w="1599547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Kraj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Wyspa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Termin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Cena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Uwagi</a:t>
                      </a:r>
                      <a:endParaRPr lang="pl-PL" dirty="0"/>
                    </a:p>
                  </a:txBody>
                  <a:tcPr anchor="ctr"/>
                </a:tc>
              </a:tr>
              <a:tr h="465773">
                <a:tc rowSpan="4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Grecja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Rodos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Lipiec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3000 zł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 tydzień</a:t>
                      </a:r>
                      <a:endParaRPr lang="pl-PL" dirty="0"/>
                    </a:p>
                  </a:txBody>
                  <a:tcPr/>
                </a:tc>
              </a:tr>
              <a:tr h="465773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Rodos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Sierpień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3500 zł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8 dni</a:t>
                      </a:r>
                      <a:endParaRPr lang="pl-PL" dirty="0"/>
                    </a:p>
                  </a:txBody>
                  <a:tcPr/>
                </a:tc>
              </a:tr>
              <a:tr h="465773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Kreta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Lipiec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3800 zł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1 tydzień</a:t>
                      </a:r>
                    </a:p>
                  </a:txBody>
                  <a:tcPr/>
                </a:tc>
              </a:tr>
              <a:tr h="465773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Kreta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Sierpień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dirty="0" smtClean="0"/>
                        <a:t>4000 zł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1 tydzień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Motto</a:t>
            </a:r>
            <a:endParaRPr lang="pl-PL" b="1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Łącznik prosty ze strzałką 3"/>
          <p:cNvCxnSpPr/>
          <p:nvPr/>
        </p:nvCxnSpPr>
        <p:spPr>
          <a:xfrm>
            <a:off x="3929058" y="3214686"/>
            <a:ext cx="1214446" cy="1588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ole tekstowe 5"/>
          <p:cNvSpPr txBox="1"/>
          <p:nvPr/>
        </p:nvSpPr>
        <p:spPr>
          <a:xfrm>
            <a:off x="928662" y="2714620"/>
            <a:ext cx="2571768" cy="107721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>
                <a:latin typeface="Arial Black" pitchFamily="34" charset="0"/>
              </a:rPr>
              <a:t>Nasze biuro</a:t>
            </a:r>
            <a:endParaRPr lang="pl-PL" sz="3200" dirty="0">
              <a:latin typeface="Arial Black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5643570" y="2786058"/>
            <a:ext cx="2571768" cy="107721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3200" dirty="0" smtClean="0">
                <a:latin typeface="Arial Black" pitchFamily="34" charset="0"/>
              </a:rPr>
              <a:t>Udane wakacje</a:t>
            </a:r>
            <a:endParaRPr lang="pl-PL" sz="32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54</Words>
  <Application>Microsoft Office PowerPoint</Application>
  <PresentationFormat>Pokaz na ekranie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Motyw pakietu Office</vt:lpstr>
      <vt:lpstr>„RELAKS”</vt:lpstr>
      <vt:lpstr>Oferta</vt:lpstr>
      <vt:lpstr>Sprzedaż wycieczek</vt:lpstr>
      <vt:lpstr>Najpopularniejsze wycieczki</vt:lpstr>
      <vt:lpstr>Motto</vt:lpstr>
    </vt:vector>
  </TitlesOfParts>
  <Company>Ministerstwo Edukacji Narodowej i Sportu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„RELAKS”</dc:title>
  <dc:creator>administrator</dc:creator>
  <cp:lastModifiedBy>Paweł Kostrzewa</cp:lastModifiedBy>
  <cp:revision>20</cp:revision>
  <dcterms:created xsi:type="dcterms:W3CDTF">2010-04-26T16:32:26Z</dcterms:created>
  <dcterms:modified xsi:type="dcterms:W3CDTF">2011-05-02T13:33:21Z</dcterms:modified>
</cp:coreProperties>
</file>