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63" r:id="rId2"/>
    <p:sldId id="257" r:id="rId3"/>
    <p:sldId id="258" r:id="rId4"/>
    <p:sldId id="259" r:id="rId5"/>
    <p:sldId id="260" r:id="rId6"/>
    <p:sldId id="264" r:id="rId7"/>
    <p:sldId id="262" r:id="rId8"/>
    <p:sldId id="256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C0708-C006-48A6-AC81-F10F4DD22A86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E6944-07F3-4F36-ADE3-BBED6E6E527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E6944-07F3-4F36-ADE3-BBED6E6E5277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Przyjmujemy: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Wielkogabarytowy sprzęt RTV/AGD</a:t>
            </a:r>
          </a:p>
          <a:p>
            <a:r>
              <a:rPr lang="pl-PL" dirty="0" smtClean="0"/>
              <a:t>Małogabarytowy sprzęt RTV/AGD</a:t>
            </a:r>
          </a:p>
          <a:p>
            <a:r>
              <a:rPr lang="pl-PL" dirty="0" smtClean="0"/>
              <a:t>Sprzęt komputerowy</a:t>
            </a:r>
          </a:p>
          <a:p>
            <a:r>
              <a:rPr lang="pl-PL" dirty="0" smtClean="0"/>
              <a:t>Sprzęt warsztatowy</a:t>
            </a:r>
            <a:endParaRPr lang="pl-P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Wielkogabarytowy sprzęt RTV/AGD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Pralki</a:t>
            </a:r>
          </a:p>
          <a:p>
            <a:r>
              <a:rPr lang="pl-PL" dirty="0" smtClean="0"/>
              <a:t>Lodówki</a:t>
            </a:r>
          </a:p>
          <a:p>
            <a:r>
              <a:rPr lang="pl-PL" dirty="0" smtClean="0"/>
              <a:t>Zamrażarki</a:t>
            </a:r>
          </a:p>
          <a:p>
            <a:r>
              <a:rPr lang="pl-PL" dirty="0" smtClean="0"/>
              <a:t>Zmywarki</a:t>
            </a:r>
          </a:p>
          <a:p>
            <a:r>
              <a:rPr lang="pl-PL" dirty="0" smtClean="0"/>
              <a:t>Chłodziarki</a:t>
            </a:r>
          </a:p>
          <a:p>
            <a:r>
              <a:rPr lang="pl-PL" dirty="0" smtClean="0"/>
              <a:t>Telewizory</a:t>
            </a:r>
          </a:p>
          <a:p>
            <a:r>
              <a:rPr lang="pl-PL" dirty="0" smtClean="0"/>
              <a:t>Itp..</a:t>
            </a:r>
            <a:endParaRPr lang="pl-PL" dirty="0"/>
          </a:p>
        </p:txBody>
      </p:sp>
      <p:pic>
        <p:nvPicPr>
          <p:cNvPr id="5" name="Symbol zastępczy zawartości 4" descr="lodówk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Małogabarytowy sprzęt RTV/AGD</a:t>
            </a:r>
            <a:endParaRPr lang="pl-PL" dirty="0"/>
          </a:p>
        </p:txBody>
      </p:sp>
      <p:pic>
        <p:nvPicPr>
          <p:cNvPr id="5" name="Symbol zastępczy zawartości 4" descr="telefo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68899"/>
            <a:ext cx="4038600" cy="2988564"/>
          </a:xfrm>
        </p:spPr>
      </p:pic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Telefony</a:t>
            </a:r>
          </a:p>
          <a:p>
            <a:r>
              <a:rPr lang="pl-PL" dirty="0" smtClean="0"/>
              <a:t>Radia</a:t>
            </a:r>
          </a:p>
          <a:p>
            <a:r>
              <a:rPr lang="pl-PL" dirty="0" smtClean="0"/>
              <a:t>Suszarki</a:t>
            </a:r>
          </a:p>
          <a:p>
            <a:r>
              <a:rPr lang="pl-PL" dirty="0" smtClean="0"/>
              <a:t>Tostery</a:t>
            </a:r>
          </a:p>
          <a:p>
            <a:r>
              <a:rPr lang="pl-PL" dirty="0" smtClean="0"/>
              <a:t>Itp.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Sprzęt komputerowy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Komputery</a:t>
            </a:r>
          </a:p>
          <a:p>
            <a:r>
              <a:rPr lang="pl-PL" dirty="0" smtClean="0"/>
              <a:t>Monitory</a:t>
            </a:r>
          </a:p>
          <a:p>
            <a:r>
              <a:rPr lang="pl-PL" dirty="0" smtClean="0"/>
              <a:t>Drukarki</a:t>
            </a:r>
          </a:p>
          <a:p>
            <a:r>
              <a:rPr lang="pl-PL" dirty="0" smtClean="0"/>
              <a:t>Skanery</a:t>
            </a:r>
          </a:p>
          <a:p>
            <a:r>
              <a:rPr lang="pl-PL" dirty="0" smtClean="0"/>
              <a:t>Itp.</a:t>
            </a:r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5" name="Symbol zastępczy zawartości 4" descr="monitor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38947" y="1928802"/>
            <a:ext cx="3190639" cy="3200278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Sprzęt warsztatowy</a:t>
            </a:r>
            <a:endParaRPr lang="pl-PL" dirty="0"/>
          </a:p>
        </p:txBody>
      </p:sp>
      <p:pic>
        <p:nvPicPr>
          <p:cNvPr id="7" name="Symbol zastępczy zawartości 6" descr="wiertark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55511"/>
            <a:ext cx="4038600" cy="3615341"/>
          </a:xfrm>
        </p:spPr>
      </p:pic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Wiertarki</a:t>
            </a:r>
          </a:p>
          <a:p>
            <a:r>
              <a:rPr lang="pl-PL" dirty="0" smtClean="0"/>
              <a:t>Pilarki</a:t>
            </a:r>
          </a:p>
          <a:p>
            <a:r>
              <a:rPr lang="pl-PL" dirty="0" smtClean="0"/>
              <a:t>Przecinarki</a:t>
            </a:r>
          </a:p>
          <a:p>
            <a:r>
              <a:rPr lang="pl-PL" dirty="0" smtClean="0"/>
              <a:t>Itp.</a:t>
            </a:r>
          </a:p>
          <a:p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Chroń z nami środowisko naturalne!</a:t>
            </a:r>
            <a:endParaRPr lang="pl-PL" dirty="0"/>
          </a:p>
        </p:txBody>
      </p:sp>
      <p:pic>
        <p:nvPicPr>
          <p:cNvPr id="4" name="Symbol zastępczy zawartości 3" descr="horyzon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6362" y="1729581"/>
            <a:ext cx="6391275" cy="42672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Zielona Planeta Sp. z o.o.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Czynne od poniedziałku do piątku</a:t>
            </a:r>
          </a:p>
          <a:p>
            <a:r>
              <a:rPr lang="pl-PL" dirty="0" smtClean="0"/>
              <a:t>w godzinach:  8.00 – 16.00</a:t>
            </a:r>
            <a:endParaRPr lang="pl-P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Zielona Planeta Sp. z o.o.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Punkt zbiórki zużytego sprzętu elektrycznego i elektronicznego</a:t>
            </a:r>
            <a:endParaRPr lang="pl-P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86</Words>
  <PresentationFormat>Pokaz na ekranie (4:3)</PresentationFormat>
  <Paragraphs>37</Paragraphs>
  <Slides>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Przyjmujemy:</vt:lpstr>
      <vt:lpstr>Wielkogabarytowy sprzęt RTV/AGD</vt:lpstr>
      <vt:lpstr>Małogabarytowy sprzęt RTV/AGD</vt:lpstr>
      <vt:lpstr>Sprzęt komputerowy</vt:lpstr>
      <vt:lpstr>Sprzęt warsztatowy</vt:lpstr>
      <vt:lpstr>Chroń z nami środowisko naturalne!</vt:lpstr>
      <vt:lpstr>Zielona Planeta Sp. z o.o.</vt:lpstr>
      <vt:lpstr>Zielona Planeta Sp. z o.o.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Zielona Planeta</dc:title>
  <cp:lastModifiedBy>Paweł Kostrzewa</cp:lastModifiedBy>
  <cp:revision>18</cp:revision>
  <dcterms:modified xsi:type="dcterms:W3CDTF">2011-05-02T13:32:30Z</dcterms:modified>
</cp:coreProperties>
</file>